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Quattrocento Sans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QuattrocentoSans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QuattrocentoSans-italic.fntdata"/><Relationship Id="rId25" Type="http://schemas.openxmlformats.org/officeDocument/2006/relationships/font" Target="fonts/QuattrocentoSans-bold.fntdata"/><Relationship Id="rId27" Type="http://schemas.openxmlformats.org/officeDocument/2006/relationships/font" Target="fonts/QuattrocentoSans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34f998c16_0_2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34f998c16_0_2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734f998c16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734f998c16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734f998c16_0_2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734f998c16_0_2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734f998c16_0_2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734f998c16_0_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734f998c16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734f998c16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734f998c16_0_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734f998c16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34f998c16_0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34f998c16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7473a925c8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7473a925c8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7473a925c8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7473a925c8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34f998c16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34f998c16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34f998c16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34f998c16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34f998c16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34f998c16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734f998c16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734f998c16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34f998c16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734f998c16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734f998c16_0_2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734f998c16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34f998c16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34f998c16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734f998c16_0_2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734f998c16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e de titr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ctrTitle"/>
          </p:nvPr>
        </p:nvSpPr>
        <p:spPr>
          <a:xfrm>
            <a:off x="3199208" y="1314450"/>
            <a:ext cx="51435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4100"/>
              <a:buFont typeface="Quattrocento Sans"/>
              <a:buNone/>
              <a:defRPr sz="41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199208" y="2800350"/>
            <a:ext cx="51435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ois images avec légende">
  <p:cSld name="Trois images avec légende 2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1"/>
          <p:cNvSpPr txBox="1"/>
          <p:nvPr>
            <p:ph type="title"/>
          </p:nvPr>
        </p:nvSpPr>
        <p:spPr>
          <a:xfrm>
            <a:off x="6799661" y="316195"/>
            <a:ext cx="1714500" cy="1414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1800"/>
              <a:buFont typeface="Quattrocento Sans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135" name="Google Shape;135;p11"/>
          <p:cNvGrpSpPr/>
          <p:nvPr/>
        </p:nvGrpSpPr>
        <p:grpSpPr>
          <a:xfrm flipH="1" rot="5400000">
            <a:off x="205909" y="826811"/>
            <a:ext cx="3790195" cy="3308802"/>
            <a:chOff x="895350" y="3313113"/>
            <a:chExt cx="3613151" cy="2790825"/>
          </a:xfrm>
        </p:grpSpPr>
        <p:sp>
          <p:nvSpPr>
            <p:cNvPr id="136" name="Google Shape;136;p11"/>
            <p:cNvSpPr/>
            <p:nvPr/>
          </p:nvSpPr>
          <p:spPr>
            <a:xfrm>
              <a:off x="963613" y="3725863"/>
              <a:ext cx="11113" cy="1952625"/>
            </a:xfrm>
            <a:custGeom>
              <a:rect b="b" l="l" r="r" t="t"/>
              <a:pathLst>
                <a:path extrusionOk="0" h="868" w="5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7" name="Google Shape;137;p11"/>
            <p:cNvSpPr/>
            <p:nvPr/>
          </p:nvSpPr>
          <p:spPr>
            <a:xfrm>
              <a:off x="1350963" y="6038850"/>
              <a:ext cx="2736851" cy="11113"/>
            </a:xfrm>
            <a:custGeom>
              <a:rect b="b" l="l" r="r" t="t"/>
              <a:pathLst>
                <a:path extrusionOk="0" h="5" w="1216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8" name="Google Shape;138;p11"/>
            <p:cNvSpPr/>
            <p:nvPr/>
          </p:nvSpPr>
          <p:spPr>
            <a:xfrm>
              <a:off x="1330325" y="3378200"/>
              <a:ext cx="2743201" cy="11113"/>
            </a:xfrm>
            <a:custGeom>
              <a:rect b="b" l="l" r="r" t="t"/>
              <a:pathLst>
                <a:path extrusionOk="0" h="5" w="1219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39" name="Google Shape;139;p11"/>
            <p:cNvSpPr/>
            <p:nvPr/>
          </p:nvSpPr>
          <p:spPr>
            <a:xfrm>
              <a:off x="4443413" y="3759200"/>
              <a:ext cx="9525" cy="1919288"/>
            </a:xfrm>
            <a:custGeom>
              <a:rect b="b" l="l" r="r" t="t"/>
              <a:pathLst>
                <a:path extrusionOk="0" h="853" w="4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0" name="Google Shape;140;p11"/>
            <p:cNvSpPr/>
            <p:nvPr/>
          </p:nvSpPr>
          <p:spPr>
            <a:xfrm>
              <a:off x="903288" y="5772150"/>
              <a:ext cx="341313" cy="331788"/>
            </a:xfrm>
            <a:custGeom>
              <a:rect b="b" l="l" r="r" t="t"/>
              <a:pathLst>
                <a:path extrusionOk="0" h="148" w="152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1" name="Google Shape;141;p11"/>
            <p:cNvSpPr/>
            <p:nvPr/>
          </p:nvSpPr>
          <p:spPr>
            <a:xfrm>
              <a:off x="906463" y="5768975"/>
              <a:ext cx="341313" cy="323850"/>
            </a:xfrm>
            <a:custGeom>
              <a:rect b="b" l="l" r="r" t="t"/>
              <a:pathLst>
                <a:path extrusionOk="0" h="144" w="151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2" name="Google Shape;142;p11"/>
            <p:cNvSpPr/>
            <p:nvPr/>
          </p:nvSpPr>
          <p:spPr>
            <a:xfrm>
              <a:off x="895350" y="3316288"/>
              <a:ext cx="363538" cy="328613"/>
            </a:xfrm>
            <a:custGeom>
              <a:rect b="b" l="l" r="r" t="t"/>
              <a:pathLst>
                <a:path extrusionOk="0" h="146" w="161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3" name="Google Shape;143;p11"/>
            <p:cNvSpPr/>
            <p:nvPr/>
          </p:nvSpPr>
          <p:spPr>
            <a:xfrm>
              <a:off x="903288" y="3313113"/>
              <a:ext cx="336550" cy="338138"/>
            </a:xfrm>
            <a:custGeom>
              <a:rect b="b" l="l" r="r" t="t"/>
              <a:pathLst>
                <a:path extrusionOk="0" h="150" w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4" name="Google Shape;144;p11"/>
            <p:cNvSpPr/>
            <p:nvPr/>
          </p:nvSpPr>
          <p:spPr>
            <a:xfrm>
              <a:off x="4162425" y="3344863"/>
              <a:ext cx="334963" cy="328613"/>
            </a:xfrm>
            <a:custGeom>
              <a:rect b="b" l="l" r="r" t="t"/>
              <a:pathLst>
                <a:path extrusionOk="0" h="146" w="149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5" name="Google Shape;145;p11"/>
            <p:cNvSpPr/>
            <p:nvPr/>
          </p:nvSpPr>
          <p:spPr>
            <a:xfrm>
              <a:off x="4162425" y="3359150"/>
              <a:ext cx="334963" cy="309563"/>
            </a:xfrm>
            <a:custGeom>
              <a:rect b="b" l="l" r="r" t="t"/>
              <a:pathLst>
                <a:path extrusionOk="0" h="138" w="149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6" name="Google Shape;146;p11"/>
            <p:cNvSpPr/>
            <p:nvPr/>
          </p:nvSpPr>
          <p:spPr>
            <a:xfrm>
              <a:off x="4205288" y="5753100"/>
              <a:ext cx="303213" cy="344488"/>
            </a:xfrm>
            <a:custGeom>
              <a:rect b="b" l="l" r="r" t="t"/>
              <a:pathLst>
                <a:path extrusionOk="0" h="153" w="135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47" name="Google Shape;147;p11"/>
            <p:cNvSpPr/>
            <p:nvPr/>
          </p:nvSpPr>
          <p:spPr>
            <a:xfrm>
              <a:off x="4202113" y="5762625"/>
              <a:ext cx="306388" cy="311150"/>
            </a:xfrm>
            <a:custGeom>
              <a:rect b="b" l="l" r="r" t="t"/>
              <a:pathLst>
                <a:path extrusionOk="0" h="138" w="136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Espace réservé vide pour ajouter une image. Cliquez sur l’espace réservé et sélectionnez l’image à ajouter." id="148" name="Google Shape;148;p11"/>
          <p:cNvSpPr/>
          <p:nvPr>
            <p:ph idx="2" type="pic"/>
          </p:nvPr>
        </p:nvSpPr>
        <p:spPr>
          <a:xfrm>
            <a:off x="630596" y="765145"/>
            <a:ext cx="2914800" cy="34290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grpSp>
        <p:nvGrpSpPr>
          <p:cNvPr id="149" name="Google Shape;149;p11"/>
          <p:cNvGrpSpPr/>
          <p:nvPr/>
        </p:nvGrpSpPr>
        <p:grpSpPr>
          <a:xfrm>
            <a:off x="3991869" y="239368"/>
            <a:ext cx="2542213" cy="2033116"/>
            <a:chOff x="895350" y="3313113"/>
            <a:chExt cx="3613151" cy="2790825"/>
          </a:xfrm>
        </p:grpSpPr>
        <p:sp>
          <p:nvSpPr>
            <p:cNvPr id="150" name="Google Shape;150;p11"/>
            <p:cNvSpPr/>
            <p:nvPr/>
          </p:nvSpPr>
          <p:spPr>
            <a:xfrm>
              <a:off x="963613" y="3725863"/>
              <a:ext cx="11113" cy="1952625"/>
            </a:xfrm>
            <a:custGeom>
              <a:rect b="b" l="l" r="r" t="t"/>
              <a:pathLst>
                <a:path extrusionOk="0" h="868" w="5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1" name="Google Shape;151;p11"/>
            <p:cNvSpPr/>
            <p:nvPr/>
          </p:nvSpPr>
          <p:spPr>
            <a:xfrm>
              <a:off x="1350963" y="6038850"/>
              <a:ext cx="2736851" cy="11113"/>
            </a:xfrm>
            <a:custGeom>
              <a:rect b="b" l="l" r="r" t="t"/>
              <a:pathLst>
                <a:path extrusionOk="0" h="5" w="1216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2" name="Google Shape;152;p11"/>
            <p:cNvSpPr/>
            <p:nvPr/>
          </p:nvSpPr>
          <p:spPr>
            <a:xfrm>
              <a:off x="1330325" y="3378200"/>
              <a:ext cx="2743201" cy="11113"/>
            </a:xfrm>
            <a:custGeom>
              <a:rect b="b" l="l" r="r" t="t"/>
              <a:pathLst>
                <a:path extrusionOk="0" h="5" w="1219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3" name="Google Shape;153;p11"/>
            <p:cNvSpPr/>
            <p:nvPr/>
          </p:nvSpPr>
          <p:spPr>
            <a:xfrm>
              <a:off x="4443413" y="3759200"/>
              <a:ext cx="9525" cy="1919288"/>
            </a:xfrm>
            <a:custGeom>
              <a:rect b="b" l="l" r="r" t="t"/>
              <a:pathLst>
                <a:path extrusionOk="0" h="853" w="4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4" name="Google Shape;154;p11"/>
            <p:cNvSpPr/>
            <p:nvPr/>
          </p:nvSpPr>
          <p:spPr>
            <a:xfrm>
              <a:off x="903288" y="5772150"/>
              <a:ext cx="341313" cy="331788"/>
            </a:xfrm>
            <a:custGeom>
              <a:rect b="b" l="l" r="r" t="t"/>
              <a:pathLst>
                <a:path extrusionOk="0" h="148" w="152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5" name="Google Shape;155;p11"/>
            <p:cNvSpPr/>
            <p:nvPr/>
          </p:nvSpPr>
          <p:spPr>
            <a:xfrm>
              <a:off x="906463" y="5768975"/>
              <a:ext cx="341313" cy="323850"/>
            </a:xfrm>
            <a:custGeom>
              <a:rect b="b" l="l" r="r" t="t"/>
              <a:pathLst>
                <a:path extrusionOk="0" h="144" w="151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6" name="Google Shape;156;p11"/>
            <p:cNvSpPr/>
            <p:nvPr/>
          </p:nvSpPr>
          <p:spPr>
            <a:xfrm>
              <a:off x="895350" y="3316288"/>
              <a:ext cx="363538" cy="328613"/>
            </a:xfrm>
            <a:custGeom>
              <a:rect b="b" l="l" r="r" t="t"/>
              <a:pathLst>
                <a:path extrusionOk="0" h="146" w="161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7" name="Google Shape;157;p11"/>
            <p:cNvSpPr/>
            <p:nvPr/>
          </p:nvSpPr>
          <p:spPr>
            <a:xfrm>
              <a:off x="903288" y="3313113"/>
              <a:ext cx="336550" cy="338138"/>
            </a:xfrm>
            <a:custGeom>
              <a:rect b="b" l="l" r="r" t="t"/>
              <a:pathLst>
                <a:path extrusionOk="0" h="150" w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8" name="Google Shape;158;p11"/>
            <p:cNvSpPr/>
            <p:nvPr/>
          </p:nvSpPr>
          <p:spPr>
            <a:xfrm>
              <a:off x="4162425" y="3344863"/>
              <a:ext cx="334963" cy="328613"/>
            </a:xfrm>
            <a:custGeom>
              <a:rect b="b" l="l" r="r" t="t"/>
              <a:pathLst>
                <a:path extrusionOk="0" h="146" w="149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59" name="Google Shape;159;p11"/>
            <p:cNvSpPr/>
            <p:nvPr/>
          </p:nvSpPr>
          <p:spPr>
            <a:xfrm>
              <a:off x="4162425" y="3359150"/>
              <a:ext cx="334963" cy="309563"/>
            </a:xfrm>
            <a:custGeom>
              <a:rect b="b" l="l" r="r" t="t"/>
              <a:pathLst>
                <a:path extrusionOk="0" h="138" w="149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0" name="Google Shape;160;p11"/>
            <p:cNvSpPr/>
            <p:nvPr/>
          </p:nvSpPr>
          <p:spPr>
            <a:xfrm>
              <a:off x="4205288" y="5753100"/>
              <a:ext cx="303213" cy="344488"/>
            </a:xfrm>
            <a:custGeom>
              <a:rect b="b" l="l" r="r" t="t"/>
              <a:pathLst>
                <a:path extrusionOk="0" h="153" w="135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1" name="Google Shape;161;p11"/>
            <p:cNvSpPr/>
            <p:nvPr/>
          </p:nvSpPr>
          <p:spPr>
            <a:xfrm>
              <a:off x="4202113" y="5762625"/>
              <a:ext cx="306388" cy="311150"/>
            </a:xfrm>
            <a:custGeom>
              <a:rect b="b" l="l" r="r" t="t"/>
              <a:pathLst>
                <a:path extrusionOk="0" h="138" w="136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Espace réservé vide pour ajouter une image. Cliquez sur l’espace réservé et sélectionnez l’image à ajouter." id="162" name="Google Shape;162;p11"/>
          <p:cNvSpPr/>
          <p:nvPr>
            <p:ph idx="3" type="pic"/>
          </p:nvPr>
        </p:nvSpPr>
        <p:spPr>
          <a:xfrm>
            <a:off x="4160085" y="397202"/>
            <a:ext cx="2244900" cy="17289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grpSp>
        <p:nvGrpSpPr>
          <p:cNvPr id="163" name="Google Shape;163;p11"/>
          <p:cNvGrpSpPr/>
          <p:nvPr/>
        </p:nvGrpSpPr>
        <p:grpSpPr>
          <a:xfrm>
            <a:off x="3991869" y="2434215"/>
            <a:ext cx="2542213" cy="2033116"/>
            <a:chOff x="895350" y="3313113"/>
            <a:chExt cx="3613151" cy="2790825"/>
          </a:xfrm>
        </p:grpSpPr>
        <p:sp>
          <p:nvSpPr>
            <p:cNvPr id="164" name="Google Shape;164;p11"/>
            <p:cNvSpPr/>
            <p:nvPr/>
          </p:nvSpPr>
          <p:spPr>
            <a:xfrm>
              <a:off x="963613" y="3725863"/>
              <a:ext cx="11113" cy="1952625"/>
            </a:xfrm>
            <a:custGeom>
              <a:rect b="b" l="l" r="r" t="t"/>
              <a:pathLst>
                <a:path extrusionOk="0" h="868" w="5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5" name="Google Shape;165;p11"/>
            <p:cNvSpPr/>
            <p:nvPr/>
          </p:nvSpPr>
          <p:spPr>
            <a:xfrm>
              <a:off x="1350963" y="6038850"/>
              <a:ext cx="2736851" cy="11113"/>
            </a:xfrm>
            <a:custGeom>
              <a:rect b="b" l="l" r="r" t="t"/>
              <a:pathLst>
                <a:path extrusionOk="0" h="5" w="1216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6" name="Google Shape;166;p11"/>
            <p:cNvSpPr/>
            <p:nvPr/>
          </p:nvSpPr>
          <p:spPr>
            <a:xfrm>
              <a:off x="1330325" y="3378200"/>
              <a:ext cx="2743201" cy="11113"/>
            </a:xfrm>
            <a:custGeom>
              <a:rect b="b" l="l" r="r" t="t"/>
              <a:pathLst>
                <a:path extrusionOk="0" h="5" w="1219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7" name="Google Shape;167;p11"/>
            <p:cNvSpPr/>
            <p:nvPr/>
          </p:nvSpPr>
          <p:spPr>
            <a:xfrm>
              <a:off x="4443413" y="3759200"/>
              <a:ext cx="9525" cy="1919288"/>
            </a:xfrm>
            <a:custGeom>
              <a:rect b="b" l="l" r="r" t="t"/>
              <a:pathLst>
                <a:path extrusionOk="0" h="853" w="4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8" name="Google Shape;168;p11"/>
            <p:cNvSpPr/>
            <p:nvPr/>
          </p:nvSpPr>
          <p:spPr>
            <a:xfrm>
              <a:off x="903288" y="5772150"/>
              <a:ext cx="341313" cy="331788"/>
            </a:xfrm>
            <a:custGeom>
              <a:rect b="b" l="l" r="r" t="t"/>
              <a:pathLst>
                <a:path extrusionOk="0" h="148" w="152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69" name="Google Shape;169;p11"/>
            <p:cNvSpPr/>
            <p:nvPr/>
          </p:nvSpPr>
          <p:spPr>
            <a:xfrm>
              <a:off x="906463" y="5768975"/>
              <a:ext cx="341313" cy="323850"/>
            </a:xfrm>
            <a:custGeom>
              <a:rect b="b" l="l" r="r" t="t"/>
              <a:pathLst>
                <a:path extrusionOk="0" h="144" w="151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895350" y="3316288"/>
              <a:ext cx="363538" cy="328613"/>
            </a:xfrm>
            <a:custGeom>
              <a:rect b="b" l="l" r="r" t="t"/>
              <a:pathLst>
                <a:path extrusionOk="0" h="146" w="161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903288" y="3313113"/>
              <a:ext cx="336550" cy="338138"/>
            </a:xfrm>
            <a:custGeom>
              <a:rect b="b" l="l" r="r" t="t"/>
              <a:pathLst>
                <a:path extrusionOk="0" h="150" w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4162425" y="3344863"/>
              <a:ext cx="334963" cy="328613"/>
            </a:xfrm>
            <a:custGeom>
              <a:rect b="b" l="l" r="r" t="t"/>
              <a:pathLst>
                <a:path extrusionOk="0" h="146" w="149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4162425" y="3359150"/>
              <a:ext cx="334963" cy="309563"/>
            </a:xfrm>
            <a:custGeom>
              <a:rect b="b" l="l" r="r" t="t"/>
              <a:pathLst>
                <a:path extrusionOk="0" h="138" w="149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4205288" y="5753100"/>
              <a:ext cx="303213" cy="344488"/>
            </a:xfrm>
            <a:custGeom>
              <a:rect b="b" l="l" r="r" t="t"/>
              <a:pathLst>
                <a:path extrusionOk="0" h="153" w="135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5" name="Google Shape;175;p11"/>
            <p:cNvSpPr/>
            <p:nvPr/>
          </p:nvSpPr>
          <p:spPr>
            <a:xfrm>
              <a:off x="4202113" y="5762625"/>
              <a:ext cx="306388" cy="311150"/>
            </a:xfrm>
            <a:custGeom>
              <a:rect b="b" l="l" r="r" t="t"/>
              <a:pathLst>
                <a:path extrusionOk="0" h="138" w="136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Espace réservé vide pour ajouter une image. Cliquez sur l’espace réservé et sélectionnez l’image à ajouter." id="176" name="Google Shape;176;p11"/>
          <p:cNvSpPr/>
          <p:nvPr>
            <p:ph idx="4" type="pic"/>
          </p:nvPr>
        </p:nvSpPr>
        <p:spPr>
          <a:xfrm>
            <a:off x="4160085" y="2592050"/>
            <a:ext cx="2244900" cy="17289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77" name="Google Shape;177;p11"/>
          <p:cNvSpPr txBox="1"/>
          <p:nvPr>
            <p:ph idx="1" type="body"/>
          </p:nvPr>
        </p:nvSpPr>
        <p:spPr>
          <a:xfrm>
            <a:off x="6799661" y="1863744"/>
            <a:ext cx="1714500" cy="24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78" name="Google Shape;178;p11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9" name="Google Shape;179;p11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0" name="Google Shape;180;p11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u avec légende" type="objTx">
  <p:cSld name="OBJECT_WITH_CAPTION_TEXT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2"/>
          <p:cNvSpPr txBox="1"/>
          <p:nvPr>
            <p:ph type="title"/>
          </p:nvPr>
        </p:nvSpPr>
        <p:spPr>
          <a:xfrm>
            <a:off x="5633799" y="997760"/>
            <a:ext cx="28803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2700"/>
              <a:buFont typeface="Quattrocento Sans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3" name="Google Shape;183;p12"/>
          <p:cNvSpPr txBox="1"/>
          <p:nvPr>
            <p:ph idx="1" type="body"/>
          </p:nvPr>
        </p:nvSpPr>
        <p:spPr>
          <a:xfrm>
            <a:off x="627460" y="685800"/>
            <a:ext cx="46293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5pPr>
            <a:lvl6pPr indent="-32385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84" name="Google Shape;184;p12"/>
          <p:cNvSpPr txBox="1"/>
          <p:nvPr>
            <p:ph idx="2" type="body"/>
          </p:nvPr>
        </p:nvSpPr>
        <p:spPr>
          <a:xfrm>
            <a:off x="5633799" y="2666642"/>
            <a:ext cx="2880300" cy="17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85" name="Google Shape;185;p12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algn="l">
              <a:spcBef>
                <a:spcPts val="0"/>
              </a:spcBef>
              <a:buNone/>
              <a:defRPr sz="8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6" name="Google Shape;186;p12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7" name="Google Shape;187;p12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avec légende" type="picTx">
  <p:cSld name="PICTURE_WITH_CAPTION_TEXT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3"/>
          <p:cNvSpPr txBox="1"/>
          <p:nvPr>
            <p:ph type="title"/>
          </p:nvPr>
        </p:nvSpPr>
        <p:spPr>
          <a:xfrm>
            <a:off x="5619668" y="997760"/>
            <a:ext cx="2880300" cy="15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2700"/>
              <a:buFont typeface="Quattrocento Sans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190" name="Google Shape;190;p13"/>
          <p:cNvGrpSpPr/>
          <p:nvPr/>
        </p:nvGrpSpPr>
        <p:grpSpPr>
          <a:xfrm>
            <a:off x="446660" y="586048"/>
            <a:ext cx="4825049" cy="3790249"/>
            <a:chOff x="5162444" y="781397"/>
            <a:chExt cx="6433398" cy="5053665"/>
          </a:xfrm>
        </p:grpSpPr>
        <p:sp>
          <p:nvSpPr>
            <p:cNvPr id="191" name="Google Shape;191;p13"/>
            <p:cNvSpPr/>
            <p:nvPr/>
          </p:nvSpPr>
          <p:spPr>
            <a:xfrm flipH="1" rot="5400000">
              <a:off x="3342556" y="3275020"/>
              <a:ext cx="3827995" cy="17568"/>
            </a:xfrm>
            <a:custGeom>
              <a:rect b="b" l="l" r="r" t="t"/>
              <a:pathLst>
                <a:path extrusionOk="0" h="5" w="1216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2" name="Google Shape;192;p13"/>
            <p:cNvSpPr/>
            <p:nvPr/>
          </p:nvSpPr>
          <p:spPr>
            <a:xfrm flipH="1" rot="5400000">
              <a:off x="9565728" y="3299447"/>
              <a:ext cx="3836876" cy="17568"/>
            </a:xfrm>
            <a:custGeom>
              <a:rect b="b" l="l" r="r" t="t"/>
              <a:pathLst>
                <a:path extrusionOk="0" h="5" w="1219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grpSp>
          <p:nvGrpSpPr>
            <p:cNvPr id="193" name="Google Shape;193;p13"/>
            <p:cNvGrpSpPr/>
            <p:nvPr/>
          </p:nvGrpSpPr>
          <p:grpSpPr>
            <a:xfrm>
              <a:off x="5813866" y="859113"/>
              <a:ext cx="5129011" cy="4880471"/>
              <a:chOff x="7856560" y="859113"/>
              <a:chExt cx="3086791" cy="4880471"/>
            </a:xfrm>
          </p:grpSpPr>
          <p:sp>
            <p:nvSpPr>
              <p:cNvPr id="194" name="Google Shape;194;p13"/>
              <p:cNvSpPr/>
              <p:nvPr/>
            </p:nvSpPr>
            <p:spPr>
              <a:xfrm flipH="1" rot="5400000">
                <a:off x="9392184" y="4188416"/>
                <a:ext cx="15544" cy="3086790"/>
              </a:xfrm>
              <a:custGeom>
                <a:rect b="b" l="l" r="r" t="t"/>
                <a:pathLst>
                  <a:path extrusionOk="0" h="868" w="5">
                    <a:moveTo>
                      <a:pt x="3" y="0"/>
                    </a:moveTo>
                    <a:cubicBezTo>
                      <a:pt x="4" y="73"/>
                      <a:pt x="4" y="145"/>
                      <a:pt x="4" y="217"/>
                    </a:cubicBezTo>
                    <a:cubicBezTo>
                      <a:pt x="4" y="253"/>
                      <a:pt x="3" y="290"/>
                      <a:pt x="3" y="326"/>
                    </a:cubicBezTo>
                    <a:cubicBezTo>
                      <a:pt x="3" y="362"/>
                      <a:pt x="3" y="398"/>
                      <a:pt x="4" y="434"/>
                    </a:cubicBezTo>
                    <a:cubicBezTo>
                      <a:pt x="4" y="507"/>
                      <a:pt x="5" y="579"/>
                      <a:pt x="4" y="651"/>
                    </a:cubicBezTo>
                    <a:cubicBezTo>
                      <a:pt x="5" y="687"/>
                      <a:pt x="4" y="724"/>
                      <a:pt x="4" y="760"/>
                    </a:cubicBezTo>
                    <a:cubicBezTo>
                      <a:pt x="4" y="796"/>
                      <a:pt x="3" y="832"/>
                      <a:pt x="3" y="868"/>
                    </a:cubicBezTo>
                    <a:cubicBezTo>
                      <a:pt x="2" y="868"/>
                      <a:pt x="2" y="868"/>
                      <a:pt x="2" y="868"/>
                    </a:cubicBezTo>
                    <a:cubicBezTo>
                      <a:pt x="2" y="832"/>
                      <a:pt x="1" y="796"/>
                      <a:pt x="1" y="760"/>
                    </a:cubicBezTo>
                    <a:cubicBezTo>
                      <a:pt x="1" y="724"/>
                      <a:pt x="0" y="687"/>
                      <a:pt x="0" y="651"/>
                    </a:cubicBezTo>
                    <a:cubicBezTo>
                      <a:pt x="0" y="579"/>
                      <a:pt x="1" y="507"/>
                      <a:pt x="1" y="434"/>
                    </a:cubicBezTo>
                    <a:cubicBezTo>
                      <a:pt x="2" y="398"/>
                      <a:pt x="2" y="362"/>
                      <a:pt x="2" y="326"/>
                    </a:cubicBezTo>
                    <a:cubicBezTo>
                      <a:pt x="2" y="290"/>
                      <a:pt x="1" y="253"/>
                      <a:pt x="1" y="217"/>
                    </a:cubicBezTo>
                    <a:cubicBezTo>
                      <a:pt x="0" y="145"/>
                      <a:pt x="1" y="73"/>
                      <a:pt x="2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4D290A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  <p:sp>
            <p:nvSpPr>
              <p:cNvPr id="195" name="Google Shape;195;p13"/>
              <p:cNvSpPr/>
              <p:nvPr/>
            </p:nvSpPr>
            <p:spPr>
              <a:xfrm flipH="1" rot="5400000">
                <a:off x="9366944" y="-651271"/>
                <a:ext cx="13322" cy="3034089"/>
              </a:xfrm>
              <a:custGeom>
                <a:rect b="b" l="l" r="r" t="t"/>
                <a:pathLst>
                  <a:path extrusionOk="0" h="853" w="4">
                    <a:moveTo>
                      <a:pt x="2" y="853"/>
                    </a:moveTo>
                    <a:cubicBezTo>
                      <a:pt x="0" y="782"/>
                      <a:pt x="0" y="711"/>
                      <a:pt x="0" y="640"/>
                    </a:cubicBezTo>
                    <a:cubicBezTo>
                      <a:pt x="0" y="604"/>
                      <a:pt x="1" y="569"/>
                      <a:pt x="1" y="533"/>
                    </a:cubicBezTo>
                    <a:cubicBezTo>
                      <a:pt x="1" y="498"/>
                      <a:pt x="1" y="462"/>
                      <a:pt x="1" y="427"/>
                    </a:cubicBezTo>
                    <a:cubicBezTo>
                      <a:pt x="0" y="356"/>
                      <a:pt x="0" y="284"/>
                      <a:pt x="0" y="213"/>
                    </a:cubicBezTo>
                    <a:cubicBezTo>
                      <a:pt x="0" y="178"/>
                      <a:pt x="0" y="142"/>
                      <a:pt x="0" y="107"/>
                    </a:cubicBezTo>
                    <a:cubicBezTo>
                      <a:pt x="1" y="71"/>
                      <a:pt x="1" y="36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36"/>
                      <a:pt x="3" y="71"/>
                      <a:pt x="3" y="107"/>
                    </a:cubicBezTo>
                    <a:cubicBezTo>
                      <a:pt x="4" y="142"/>
                      <a:pt x="4" y="178"/>
                      <a:pt x="4" y="213"/>
                    </a:cubicBezTo>
                    <a:cubicBezTo>
                      <a:pt x="4" y="284"/>
                      <a:pt x="3" y="356"/>
                      <a:pt x="3" y="427"/>
                    </a:cubicBezTo>
                    <a:cubicBezTo>
                      <a:pt x="3" y="462"/>
                      <a:pt x="2" y="498"/>
                      <a:pt x="2" y="533"/>
                    </a:cubicBezTo>
                    <a:cubicBezTo>
                      <a:pt x="3" y="569"/>
                      <a:pt x="3" y="604"/>
                      <a:pt x="3" y="640"/>
                    </a:cubicBezTo>
                    <a:cubicBezTo>
                      <a:pt x="4" y="711"/>
                      <a:pt x="3" y="782"/>
                      <a:pt x="2" y="853"/>
                    </a:cubicBezTo>
                    <a:close/>
                  </a:path>
                </a:pathLst>
              </a:custGeom>
              <a:solidFill>
                <a:srgbClr val="4D290A"/>
              </a:solidFill>
              <a:ln>
                <a:noFill/>
              </a:ln>
            </p:spPr>
            <p:txBody>
              <a:bodyPr anchorCtr="0" anchor="t" bIns="34275" lIns="68575" spcFirstLastPara="1" rIns="68575" wrap="square" tIns="34275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40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endParaRPr>
              </a:p>
            </p:txBody>
          </p:sp>
        </p:grpSp>
        <p:sp>
          <p:nvSpPr>
            <p:cNvPr id="196" name="Google Shape;196;p13"/>
            <p:cNvSpPr/>
            <p:nvPr/>
          </p:nvSpPr>
          <p:spPr>
            <a:xfrm flipH="1" rot="5400000">
              <a:off x="5186001" y="5323012"/>
              <a:ext cx="477390" cy="524504"/>
            </a:xfrm>
            <a:custGeom>
              <a:rect b="b" l="l" r="r" t="t"/>
              <a:pathLst>
                <a:path extrusionOk="0" h="148" w="152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7" name="Google Shape;197;p13"/>
            <p:cNvSpPr/>
            <p:nvPr/>
          </p:nvSpPr>
          <p:spPr>
            <a:xfrm flipH="1" rot="5400000">
              <a:off x="5197295" y="5324846"/>
              <a:ext cx="477390" cy="511956"/>
            </a:xfrm>
            <a:custGeom>
              <a:rect b="b" l="l" r="r" t="t"/>
              <a:pathLst>
                <a:path extrusionOk="0" h="144" w="151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8" name="Google Shape;198;p13"/>
            <p:cNvSpPr/>
            <p:nvPr/>
          </p:nvSpPr>
          <p:spPr>
            <a:xfrm flipH="1" rot="5400000">
              <a:off x="11076843" y="5321082"/>
              <a:ext cx="508476" cy="519485"/>
            </a:xfrm>
            <a:custGeom>
              <a:rect b="b" l="l" r="r" t="t"/>
              <a:pathLst>
                <a:path extrusionOk="0" h="146" w="161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99" name="Google Shape;199;p13"/>
            <p:cNvSpPr/>
            <p:nvPr/>
          </p:nvSpPr>
          <p:spPr>
            <a:xfrm flipH="1" rot="5400000">
              <a:off x="11093207" y="5321324"/>
              <a:ext cx="470728" cy="534543"/>
            </a:xfrm>
            <a:custGeom>
              <a:rect b="b" l="l" r="r" t="t"/>
              <a:pathLst>
                <a:path extrusionOk="0" h="150" w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0" name="Google Shape;200;p13"/>
            <p:cNvSpPr/>
            <p:nvPr/>
          </p:nvSpPr>
          <p:spPr>
            <a:xfrm flipH="1" rot="5400000">
              <a:off x="11051654" y="771453"/>
              <a:ext cx="468508" cy="519485"/>
            </a:xfrm>
            <a:custGeom>
              <a:rect b="b" l="l" r="r" t="t"/>
              <a:pathLst>
                <a:path extrusionOk="0" h="146" w="149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1" name="Google Shape;201;p13"/>
            <p:cNvSpPr/>
            <p:nvPr/>
          </p:nvSpPr>
          <p:spPr>
            <a:xfrm flipH="1" rot="5400000">
              <a:off x="11044126" y="786511"/>
              <a:ext cx="468508" cy="489370"/>
            </a:xfrm>
            <a:custGeom>
              <a:rect b="b" l="l" r="r" t="t"/>
              <a:pathLst>
                <a:path extrusionOk="0" h="138" w="149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2" name="Google Shape;202;p13"/>
            <p:cNvSpPr/>
            <p:nvPr/>
          </p:nvSpPr>
          <p:spPr>
            <a:xfrm flipH="1" rot="5400000">
              <a:off x="5232723" y="721157"/>
              <a:ext cx="424100" cy="544581"/>
            </a:xfrm>
            <a:custGeom>
              <a:rect b="b" l="l" r="r" t="t"/>
              <a:pathLst>
                <a:path extrusionOk="0" h="153" w="135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3" name="Google Shape;203;p13"/>
            <p:cNvSpPr/>
            <p:nvPr/>
          </p:nvSpPr>
          <p:spPr>
            <a:xfrm flipH="1" rot="5400000">
              <a:off x="5241796" y="749729"/>
              <a:ext cx="428541" cy="491879"/>
            </a:xfrm>
            <a:custGeom>
              <a:rect b="b" l="l" r="r" t="t"/>
              <a:pathLst>
                <a:path extrusionOk="0" h="138" w="136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Espace réservé vide pour ajouter une image. Cliquez sur l’espace réservé et sélectionnez l’image à ajouter." id="204" name="Google Shape;204;p13"/>
          <p:cNvSpPr/>
          <p:nvPr>
            <p:ph idx="2" type="pic"/>
          </p:nvPr>
        </p:nvSpPr>
        <p:spPr>
          <a:xfrm>
            <a:off x="627460" y="773396"/>
            <a:ext cx="4457700" cy="3429000"/>
          </a:xfrm>
          <a:prstGeom prst="rect">
            <a:avLst/>
          </a:prstGeom>
          <a:solidFill>
            <a:srgbClr val="CFE4F9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205" name="Google Shape;205;p13"/>
          <p:cNvSpPr txBox="1"/>
          <p:nvPr>
            <p:ph idx="1" type="body"/>
          </p:nvPr>
        </p:nvSpPr>
        <p:spPr>
          <a:xfrm>
            <a:off x="5619668" y="2666641"/>
            <a:ext cx="2880300" cy="16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206" name="Google Shape;206;p13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07" name="Google Shape;207;p13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08" name="Google Shape;208;p13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re et texte vertical" type="vertTx">
  <p:cSld name="VERTICAL_TEXT"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4"/>
          <p:cNvSpPr txBox="1"/>
          <p:nvPr>
            <p:ph type="title"/>
          </p:nvPr>
        </p:nvSpPr>
        <p:spPr>
          <a:xfrm>
            <a:off x="798909" y="228600"/>
            <a:ext cx="7543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1" name="Google Shape;211;p14"/>
          <p:cNvSpPr txBox="1"/>
          <p:nvPr>
            <p:ph idx="1" type="body"/>
          </p:nvPr>
        </p:nvSpPr>
        <p:spPr>
          <a:xfrm rot="5400000">
            <a:off x="2984861" y="-871500"/>
            <a:ext cx="3171900" cy="75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2" name="Google Shape;212;p14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3" name="Google Shape;213;p14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4" name="Google Shape;214;p14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orient="horz" pos="162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re vertical et texte" type="vertTitleAndTx">
  <p:cSld name="VERTICAL_TITLE_AND_VERTICAL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5"/>
          <p:cNvSpPr txBox="1"/>
          <p:nvPr>
            <p:ph type="title"/>
          </p:nvPr>
        </p:nvSpPr>
        <p:spPr>
          <a:xfrm rot="5400000">
            <a:off x="5737949" y="1708800"/>
            <a:ext cx="4257600" cy="1297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7" name="Google Shape;217;p15"/>
          <p:cNvSpPr txBox="1"/>
          <p:nvPr>
            <p:ph idx="1" type="body"/>
          </p:nvPr>
        </p:nvSpPr>
        <p:spPr>
          <a:xfrm rot="5400000">
            <a:off x="1737503" y="-880200"/>
            <a:ext cx="4257600" cy="64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18" name="Google Shape;218;p15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19" name="Google Shape;219;p15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0" name="Google Shape;220;p15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re et contenu" type="obj">
  <p:cSld name="OBJECT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798909" y="228600"/>
            <a:ext cx="7543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idx="1" type="body"/>
          </p:nvPr>
        </p:nvSpPr>
        <p:spPr>
          <a:xfrm>
            <a:off x="798910" y="1314450"/>
            <a:ext cx="7543800" cy="31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8" name="Google Shape;18;p3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ux contenus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798909" y="228600"/>
            <a:ext cx="7543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27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798909" y="1369219"/>
            <a:ext cx="3715800" cy="31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2" type="body"/>
          </p:nvPr>
        </p:nvSpPr>
        <p:spPr>
          <a:xfrm>
            <a:off x="4629150" y="1369219"/>
            <a:ext cx="3713700" cy="31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ison" type="twoTxTwoObj">
  <p:cSld name="TWO_OBJECTS_WITH_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98909" y="228600"/>
            <a:ext cx="7543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27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802386" y="1260872"/>
            <a:ext cx="37170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802386" y="1878806"/>
            <a:ext cx="3717000" cy="26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3" type="body"/>
          </p:nvPr>
        </p:nvSpPr>
        <p:spPr>
          <a:xfrm>
            <a:off x="4629150" y="1260872"/>
            <a:ext cx="37170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32" name="Google Shape;32;p5"/>
          <p:cNvSpPr txBox="1"/>
          <p:nvPr>
            <p:ph idx="4" type="body"/>
          </p:nvPr>
        </p:nvSpPr>
        <p:spPr>
          <a:xfrm>
            <a:off x="4629150" y="1878806"/>
            <a:ext cx="3717000" cy="26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4" name="Google Shape;34;p5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re uniquement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798909" y="228600"/>
            <a:ext cx="7543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27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9" name="Google Shape;39;p6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-tête de section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3199210" y="1371600"/>
            <a:ext cx="51435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3300"/>
              <a:buFont typeface="Quattrocento Sans"/>
              <a:buNone/>
              <a:defRPr sz="33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" type="body"/>
          </p:nvPr>
        </p:nvSpPr>
        <p:spPr>
          <a:xfrm>
            <a:off x="3199208" y="2800350"/>
            <a:ext cx="51435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BA9789"/>
              </a:buClr>
              <a:buSzPts val="1500"/>
              <a:buNone/>
              <a:defRPr sz="1500">
                <a:solidFill>
                  <a:srgbClr val="BA9789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A9789"/>
              </a:buClr>
              <a:buSzPts val="1400"/>
              <a:buNone/>
              <a:defRPr sz="1400">
                <a:solidFill>
                  <a:srgbClr val="BA9789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9789"/>
              </a:buClr>
              <a:buSzPts val="1200"/>
              <a:buNone/>
              <a:defRPr sz="1200">
                <a:solidFill>
                  <a:srgbClr val="BA9789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BA9789"/>
              </a:buClr>
              <a:buSzPts val="1200"/>
              <a:buNone/>
              <a:defRPr sz="1200">
                <a:solidFill>
                  <a:srgbClr val="BA9789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A9789"/>
              </a:buClr>
              <a:buSzPts val="1200"/>
              <a:buNone/>
              <a:defRPr sz="1200">
                <a:solidFill>
                  <a:srgbClr val="BA9789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A9789"/>
              </a:buClr>
              <a:buSzPts val="1200"/>
              <a:buNone/>
              <a:defRPr sz="1200">
                <a:solidFill>
                  <a:srgbClr val="BA9789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A9789"/>
              </a:buClr>
              <a:buSzPts val="1200"/>
              <a:buNone/>
              <a:defRPr sz="1200">
                <a:solidFill>
                  <a:srgbClr val="BA9789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BA9789"/>
              </a:buClr>
              <a:buSzPts val="1200"/>
              <a:buNone/>
              <a:defRPr sz="1200">
                <a:solidFill>
                  <a:srgbClr val="BA9789"/>
                </a:solidFill>
              </a:defRPr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ide" type="blank">
  <p:cSld name="BLANK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6" name="Google Shape;46;p8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ux images avec légende">
  <p:cSld name="Deux images avec légende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/>
          <p:nvPr>
            <p:ph type="title"/>
          </p:nvPr>
        </p:nvSpPr>
        <p:spPr>
          <a:xfrm>
            <a:off x="798909" y="228599"/>
            <a:ext cx="7543800" cy="9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27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50" name="Google Shape;50;p9"/>
          <p:cNvGrpSpPr/>
          <p:nvPr/>
        </p:nvGrpSpPr>
        <p:grpSpPr>
          <a:xfrm>
            <a:off x="789288" y="1300294"/>
            <a:ext cx="3270263" cy="2287639"/>
            <a:chOff x="895350" y="3313113"/>
            <a:chExt cx="3613151" cy="2790825"/>
          </a:xfrm>
        </p:grpSpPr>
        <p:sp>
          <p:nvSpPr>
            <p:cNvPr id="51" name="Google Shape;51;p9"/>
            <p:cNvSpPr/>
            <p:nvPr/>
          </p:nvSpPr>
          <p:spPr>
            <a:xfrm>
              <a:off x="963613" y="3725863"/>
              <a:ext cx="11113" cy="1952625"/>
            </a:xfrm>
            <a:custGeom>
              <a:rect b="b" l="l" r="r" t="t"/>
              <a:pathLst>
                <a:path extrusionOk="0" h="868" w="5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2" name="Google Shape;52;p9"/>
            <p:cNvSpPr/>
            <p:nvPr/>
          </p:nvSpPr>
          <p:spPr>
            <a:xfrm>
              <a:off x="1350963" y="6038850"/>
              <a:ext cx="2736851" cy="11113"/>
            </a:xfrm>
            <a:custGeom>
              <a:rect b="b" l="l" r="r" t="t"/>
              <a:pathLst>
                <a:path extrusionOk="0" h="5" w="1216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3" name="Google Shape;53;p9"/>
            <p:cNvSpPr/>
            <p:nvPr/>
          </p:nvSpPr>
          <p:spPr>
            <a:xfrm>
              <a:off x="1330325" y="3378200"/>
              <a:ext cx="2743201" cy="11113"/>
            </a:xfrm>
            <a:custGeom>
              <a:rect b="b" l="l" r="r" t="t"/>
              <a:pathLst>
                <a:path extrusionOk="0" h="5" w="1219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4" name="Google Shape;54;p9"/>
            <p:cNvSpPr/>
            <p:nvPr/>
          </p:nvSpPr>
          <p:spPr>
            <a:xfrm>
              <a:off x="4443413" y="3759200"/>
              <a:ext cx="9525" cy="1919288"/>
            </a:xfrm>
            <a:custGeom>
              <a:rect b="b" l="l" r="r" t="t"/>
              <a:pathLst>
                <a:path extrusionOk="0" h="853" w="4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5" name="Google Shape;55;p9"/>
            <p:cNvSpPr/>
            <p:nvPr/>
          </p:nvSpPr>
          <p:spPr>
            <a:xfrm>
              <a:off x="903288" y="5772150"/>
              <a:ext cx="341313" cy="331788"/>
            </a:xfrm>
            <a:custGeom>
              <a:rect b="b" l="l" r="r" t="t"/>
              <a:pathLst>
                <a:path extrusionOk="0" h="148" w="152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6" name="Google Shape;56;p9"/>
            <p:cNvSpPr/>
            <p:nvPr/>
          </p:nvSpPr>
          <p:spPr>
            <a:xfrm>
              <a:off x="906463" y="5768975"/>
              <a:ext cx="341313" cy="323850"/>
            </a:xfrm>
            <a:custGeom>
              <a:rect b="b" l="l" r="r" t="t"/>
              <a:pathLst>
                <a:path extrusionOk="0" h="144" w="151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7" name="Google Shape;57;p9"/>
            <p:cNvSpPr/>
            <p:nvPr/>
          </p:nvSpPr>
          <p:spPr>
            <a:xfrm>
              <a:off x="895350" y="3316288"/>
              <a:ext cx="363538" cy="328613"/>
            </a:xfrm>
            <a:custGeom>
              <a:rect b="b" l="l" r="r" t="t"/>
              <a:pathLst>
                <a:path extrusionOk="0" h="146" w="161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8" name="Google Shape;58;p9"/>
            <p:cNvSpPr/>
            <p:nvPr/>
          </p:nvSpPr>
          <p:spPr>
            <a:xfrm>
              <a:off x="903288" y="3313113"/>
              <a:ext cx="336550" cy="338138"/>
            </a:xfrm>
            <a:custGeom>
              <a:rect b="b" l="l" r="r" t="t"/>
              <a:pathLst>
                <a:path extrusionOk="0" h="150" w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59" name="Google Shape;59;p9"/>
            <p:cNvSpPr/>
            <p:nvPr/>
          </p:nvSpPr>
          <p:spPr>
            <a:xfrm>
              <a:off x="4162425" y="3344863"/>
              <a:ext cx="334963" cy="328613"/>
            </a:xfrm>
            <a:custGeom>
              <a:rect b="b" l="l" r="r" t="t"/>
              <a:pathLst>
                <a:path extrusionOk="0" h="146" w="149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0" name="Google Shape;60;p9"/>
            <p:cNvSpPr/>
            <p:nvPr/>
          </p:nvSpPr>
          <p:spPr>
            <a:xfrm>
              <a:off x="4162425" y="3359150"/>
              <a:ext cx="334963" cy="309563"/>
            </a:xfrm>
            <a:custGeom>
              <a:rect b="b" l="l" r="r" t="t"/>
              <a:pathLst>
                <a:path extrusionOk="0" h="138" w="149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1" name="Google Shape;61;p9"/>
            <p:cNvSpPr/>
            <p:nvPr/>
          </p:nvSpPr>
          <p:spPr>
            <a:xfrm>
              <a:off x="4205288" y="5753100"/>
              <a:ext cx="303213" cy="344488"/>
            </a:xfrm>
            <a:custGeom>
              <a:rect b="b" l="l" r="r" t="t"/>
              <a:pathLst>
                <a:path extrusionOk="0" h="153" w="135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2" name="Google Shape;62;p9"/>
            <p:cNvSpPr/>
            <p:nvPr/>
          </p:nvSpPr>
          <p:spPr>
            <a:xfrm>
              <a:off x="4202113" y="5762625"/>
              <a:ext cx="306388" cy="311150"/>
            </a:xfrm>
            <a:custGeom>
              <a:rect b="b" l="l" r="r" t="t"/>
              <a:pathLst>
                <a:path extrusionOk="0" h="138" w="136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Espace réservé vide pour ajouter une image. Cliquez sur l’espace réservé et sélectionnez l’image à ajouter." id="63" name="Google Shape;63;p9"/>
          <p:cNvSpPr/>
          <p:nvPr>
            <p:ph idx="2" type="pic"/>
          </p:nvPr>
        </p:nvSpPr>
        <p:spPr>
          <a:xfrm>
            <a:off x="948771" y="1425157"/>
            <a:ext cx="2951700" cy="19287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64" name="Google Shape;64;p9"/>
          <p:cNvSpPr txBox="1"/>
          <p:nvPr>
            <p:ph idx="1" type="body"/>
          </p:nvPr>
        </p:nvSpPr>
        <p:spPr>
          <a:xfrm>
            <a:off x="789317" y="3701992"/>
            <a:ext cx="32766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grpSp>
        <p:nvGrpSpPr>
          <p:cNvPr id="65" name="Google Shape;65;p9"/>
          <p:cNvGrpSpPr/>
          <p:nvPr/>
        </p:nvGrpSpPr>
        <p:grpSpPr>
          <a:xfrm>
            <a:off x="5072305" y="1300294"/>
            <a:ext cx="3270263" cy="2287639"/>
            <a:chOff x="895350" y="3313113"/>
            <a:chExt cx="3613151" cy="2790825"/>
          </a:xfrm>
        </p:grpSpPr>
        <p:sp>
          <p:nvSpPr>
            <p:cNvPr id="66" name="Google Shape;66;p9"/>
            <p:cNvSpPr/>
            <p:nvPr/>
          </p:nvSpPr>
          <p:spPr>
            <a:xfrm>
              <a:off x="963613" y="3725863"/>
              <a:ext cx="11113" cy="1952625"/>
            </a:xfrm>
            <a:custGeom>
              <a:rect b="b" l="l" r="r" t="t"/>
              <a:pathLst>
                <a:path extrusionOk="0" h="868" w="5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7" name="Google Shape;67;p9"/>
            <p:cNvSpPr/>
            <p:nvPr/>
          </p:nvSpPr>
          <p:spPr>
            <a:xfrm>
              <a:off x="1350963" y="6038850"/>
              <a:ext cx="2736851" cy="11113"/>
            </a:xfrm>
            <a:custGeom>
              <a:rect b="b" l="l" r="r" t="t"/>
              <a:pathLst>
                <a:path extrusionOk="0" h="5" w="1216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8" name="Google Shape;68;p9"/>
            <p:cNvSpPr/>
            <p:nvPr/>
          </p:nvSpPr>
          <p:spPr>
            <a:xfrm>
              <a:off x="1330325" y="3378200"/>
              <a:ext cx="2743201" cy="11113"/>
            </a:xfrm>
            <a:custGeom>
              <a:rect b="b" l="l" r="r" t="t"/>
              <a:pathLst>
                <a:path extrusionOk="0" h="5" w="1219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69" name="Google Shape;69;p9"/>
            <p:cNvSpPr/>
            <p:nvPr/>
          </p:nvSpPr>
          <p:spPr>
            <a:xfrm>
              <a:off x="4443413" y="3759200"/>
              <a:ext cx="9525" cy="1919288"/>
            </a:xfrm>
            <a:custGeom>
              <a:rect b="b" l="l" r="r" t="t"/>
              <a:pathLst>
                <a:path extrusionOk="0" h="853" w="4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0" name="Google Shape;70;p9"/>
            <p:cNvSpPr/>
            <p:nvPr/>
          </p:nvSpPr>
          <p:spPr>
            <a:xfrm>
              <a:off x="903288" y="5772150"/>
              <a:ext cx="341313" cy="331788"/>
            </a:xfrm>
            <a:custGeom>
              <a:rect b="b" l="l" r="r" t="t"/>
              <a:pathLst>
                <a:path extrusionOk="0" h="148" w="152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1" name="Google Shape;71;p9"/>
            <p:cNvSpPr/>
            <p:nvPr/>
          </p:nvSpPr>
          <p:spPr>
            <a:xfrm>
              <a:off x="906463" y="5768975"/>
              <a:ext cx="341313" cy="323850"/>
            </a:xfrm>
            <a:custGeom>
              <a:rect b="b" l="l" r="r" t="t"/>
              <a:pathLst>
                <a:path extrusionOk="0" h="144" w="151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2" name="Google Shape;72;p9"/>
            <p:cNvSpPr/>
            <p:nvPr/>
          </p:nvSpPr>
          <p:spPr>
            <a:xfrm>
              <a:off x="895350" y="3316288"/>
              <a:ext cx="363538" cy="328613"/>
            </a:xfrm>
            <a:custGeom>
              <a:rect b="b" l="l" r="r" t="t"/>
              <a:pathLst>
                <a:path extrusionOk="0" h="146" w="161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3" name="Google Shape;73;p9"/>
            <p:cNvSpPr/>
            <p:nvPr/>
          </p:nvSpPr>
          <p:spPr>
            <a:xfrm>
              <a:off x="903288" y="3313113"/>
              <a:ext cx="336550" cy="338138"/>
            </a:xfrm>
            <a:custGeom>
              <a:rect b="b" l="l" r="r" t="t"/>
              <a:pathLst>
                <a:path extrusionOk="0" h="150" w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4" name="Google Shape;74;p9"/>
            <p:cNvSpPr/>
            <p:nvPr/>
          </p:nvSpPr>
          <p:spPr>
            <a:xfrm>
              <a:off x="4162425" y="3344863"/>
              <a:ext cx="334963" cy="328613"/>
            </a:xfrm>
            <a:custGeom>
              <a:rect b="b" l="l" r="r" t="t"/>
              <a:pathLst>
                <a:path extrusionOk="0" h="146" w="149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5" name="Google Shape;75;p9"/>
            <p:cNvSpPr/>
            <p:nvPr/>
          </p:nvSpPr>
          <p:spPr>
            <a:xfrm>
              <a:off x="4162425" y="3359150"/>
              <a:ext cx="334963" cy="309563"/>
            </a:xfrm>
            <a:custGeom>
              <a:rect b="b" l="l" r="r" t="t"/>
              <a:pathLst>
                <a:path extrusionOk="0" h="138" w="149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6" name="Google Shape;76;p9"/>
            <p:cNvSpPr/>
            <p:nvPr/>
          </p:nvSpPr>
          <p:spPr>
            <a:xfrm>
              <a:off x="4205288" y="5753100"/>
              <a:ext cx="303213" cy="344488"/>
            </a:xfrm>
            <a:custGeom>
              <a:rect b="b" l="l" r="r" t="t"/>
              <a:pathLst>
                <a:path extrusionOk="0" h="153" w="135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77" name="Google Shape;77;p9"/>
            <p:cNvSpPr/>
            <p:nvPr/>
          </p:nvSpPr>
          <p:spPr>
            <a:xfrm>
              <a:off x="4202113" y="5762625"/>
              <a:ext cx="306388" cy="311150"/>
            </a:xfrm>
            <a:custGeom>
              <a:rect b="b" l="l" r="r" t="t"/>
              <a:pathLst>
                <a:path extrusionOk="0" h="138" w="136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Espace réservé vide pour ajouter une image. Cliquez sur l’espace réservé et sélectionnez l’image à ajouter." id="78" name="Google Shape;78;p9"/>
          <p:cNvSpPr/>
          <p:nvPr>
            <p:ph idx="3" type="pic"/>
          </p:nvPr>
        </p:nvSpPr>
        <p:spPr>
          <a:xfrm>
            <a:off x="5231788" y="1425157"/>
            <a:ext cx="2951700" cy="19287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9" name="Google Shape;79;p9"/>
          <p:cNvSpPr txBox="1"/>
          <p:nvPr>
            <p:ph idx="4" type="body"/>
          </p:nvPr>
        </p:nvSpPr>
        <p:spPr>
          <a:xfrm>
            <a:off x="5057181" y="3701992"/>
            <a:ext cx="32766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80" name="Google Shape;80;p9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1" name="Google Shape;81;p9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rois images avec légende">
  <p:cSld name="Trois images avec légende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0"/>
          <p:cNvSpPr txBox="1"/>
          <p:nvPr>
            <p:ph type="title"/>
          </p:nvPr>
        </p:nvSpPr>
        <p:spPr>
          <a:xfrm>
            <a:off x="798909" y="228600"/>
            <a:ext cx="7543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2700"/>
              <a:buFont typeface="Quattrocento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85" name="Google Shape;85;p10"/>
          <p:cNvGrpSpPr/>
          <p:nvPr/>
        </p:nvGrpSpPr>
        <p:grpSpPr>
          <a:xfrm rot="5400000">
            <a:off x="784034" y="1258538"/>
            <a:ext cx="2342406" cy="2317222"/>
            <a:chOff x="895350" y="3313113"/>
            <a:chExt cx="3613151" cy="2790825"/>
          </a:xfrm>
        </p:grpSpPr>
        <p:sp>
          <p:nvSpPr>
            <p:cNvPr id="86" name="Google Shape;86;p10"/>
            <p:cNvSpPr/>
            <p:nvPr/>
          </p:nvSpPr>
          <p:spPr>
            <a:xfrm>
              <a:off x="963613" y="3725863"/>
              <a:ext cx="11113" cy="1952625"/>
            </a:xfrm>
            <a:custGeom>
              <a:rect b="b" l="l" r="r" t="t"/>
              <a:pathLst>
                <a:path extrusionOk="0" h="868" w="5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7" name="Google Shape;87;p10"/>
            <p:cNvSpPr/>
            <p:nvPr/>
          </p:nvSpPr>
          <p:spPr>
            <a:xfrm>
              <a:off x="1350963" y="6038850"/>
              <a:ext cx="2736851" cy="11113"/>
            </a:xfrm>
            <a:custGeom>
              <a:rect b="b" l="l" r="r" t="t"/>
              <a:pathLst>
                <a:path extrusionOk="0" h="5" w="1216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8" name="Google Shape;88;p10"/>
            <p:cNvSpPr/>
            <p:nvPr/>
          </p:nvSpPr>
          <p:spPr>
            <a:xfrm>
              <a:off x="1330325" y="3378200"/>
              <a:ext cx="2743201" cy="11113"/>
            </a:xfrm>
            <a:custGeom>
              <a:rect b="b" l="l" r="r" t="t"/>
              <a:pathLst>
                <a:path extrusionOk="0" h="5" w="1219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9" name="Google Shape;89;p10"/>
            <p:cNvSpPr/>
            <p:nvPr/>
          </p:nvSpPr>
          <p:spPr>
            <a:xfrm>
              <a:off x="4443413" y="3759200"/>
              <a:ext cx="9525" cy="1919288"/>
            </a:xfrm>
            <a:custGeom>
              <a:rect b="b" l="l" r="r" t="t"/>
              <a:pathLst>
                <a:path extrusionOk="0" h="853" w="4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0" name="Google Shape;90;p10"/>
            <p:cNvSpPr/>
            <p:nvPr/>
          </p:nvSpPr>
          <p:spPr>
            <a:xfrm>
              <a:off x="903288" y="5772150"/>
              <a:ext cx="341313" cy="331788"/>
            </a:xfrm>
            <a:custGeom>
              <a:rect b="b" l="l" r="r" t="t"/>
              <a:pathLst>
                <a:path extrusionOk="0" h="148" w="152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1" name="Google Shape;91;p10"/>
            <p:cNvSpPr/>
            <p:nvPr/>
          </p:nvSpPr>
          <p:spPr>
            <a:xfrm>
              <a:off x="906463" y="5768975"/>
              <a:ext cx="341313" cy="323850"/>
            </a:xfrm>
            <a:custGeom>
              <a:rect b="b" l="l" r="r" t="t"/>
              <a:pathLst>
                <a:path extrusionOk="0" h="144" w="151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2" name="Google Shape;92;p10"/>
            <p:cNvSpPr/>
            <p:nvPr/>
          </p:nvSpPr>
          <p:spPr>
            <a:xfrm>
              <a:off x="895350" y="3316288"/>
              <a:ext cx="363538" cy="328613"/>
            </a:xfrm>
            <a:custGeom>
              <a:rect b="b" l="l" r="r" t="t"/>
              <a:pathLst>
                <a:path extrusionOk="0" h="146" w="161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3" name="Google Shape;93;p10"/>
            <p:cNvSpPr/>
            <p:nvPr/>
          </p:nvSpPr>
          <p:spPr>
            <a:xfrm>
              <a:off x="903288" y="3313113"/>
              <a:ext cx="336550" cy="338138"/>
            </a:xfrm>
            <a:custGeom>
              <a:rect b="b" l="l" r="r" t="t"/>
              <a:pathLst>
                <a:path extrusionOk="0" h="150" w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4" name="Google Shape;94;p10"/>
            <p:cNvSpPr/>
            <p:nvPr/>
          </p:nvSpPr>
          <p:spPr>
            <a:xfrm>
              <a:off x="4162425" y="3344863"/>
              <a:ext cx="334963" cy="328613"/>
            </a:xfrm>
            <a:custGeom>
              <a:rect b="b" l="l" r="r" t="t"/>
              <a:pathLst>
                <a:path extrusionOk="0" h="146" w="149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5" name="Google Shape;95;p10"/>
            <p:cNvSpPr/>
            <p:nvPr/>
          </p:nvSpPr>
          <p:spPr>
            <a:xfrm>
              <a:off x="4162425" y="3359150"/>
              <a:ext cx="334963" cy="309563"/>
            </a:xfrm>
            <a:custGeom>
              <a:rect b="b" l="l" r="r" t="t"/>
              <a:pathLst>
                <a:path extrusionOk="0" h="138" w="149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6" name="Google Shape;96;p10"/>
            <p:cNvSpPr/>
            <p:nvPr/>
          </p:nvSpPr>
          <p:spPr>
            <a:xfrm>
              <a:off x="4205288" y="5753100"/>
              <a:ext cx="303213" cy="344488"/>
            </a:xfrm>
            <a:custGeom>
              <a:rect b="b" l="l" r="r" t="t"/>
              <a:pathLst>
                <a:path extrusionOk="0" h="153" w="135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97" name="Google Shape;97;p10"/>
            <p:cNvSpPr/>
            <p:nvPr/>
          </p:nvSpPr>
          <p:spPr>
            <a:xfrm>
              <a:off x="4202113" y="5762625"/>
              <a:ext cx="306388" cy="311150"/>
            </a:xfrm>
            <a:custGeom>
              <a:rect b="b" l="l" r="r" t="t"/>
              <a:pathLst>
                <a:path extrusionOk="0" h="138" w="136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Espace réservé vide pour ajouter une image. Cliquez sur l’espace réservé et sélectionnez l’image à ajouter." id="98" name="Google Shape;98;p10"/>
          <p:cNvSpPr/>
          <p:nvPr>
            <p:ph idx="2" type="pic"/>
          </p:nvPr>
        </p:nvSpPr>
        <p:spPr>
          <a:xfrm>
            <a:off x="936876" y="1368214"/>
            <a:ext cx="2036400" cy="20823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99" name="Google Shape;99;p10"/>
          <p:cNvSpPr txBox="1"/>
          <p:nvPr>
            <p:ph idx="1" type="body"/>
          </p:nvPr>
        </p:nvSpPr>
        <p:spPr>
          <a:xfrm>
            <a:off x="926409" y="3710554"/>
            <a:ext cx="2057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grpSp>
        <p:nvGrpSpPr>
          <p:cNvPr id="100" name="Google Shape;100;p10"/>
          <p:cNvGrpSpPr/>
          <p:nvPr/>
        </p:nvGrpSpPr>
        <p:grpSpPr>
          <a:xfrm rot="5400000">
            <a:off x="3388031" y="1258538"/>
            <a:ext cx="2342406" cy="2317222"/>
            <a:chOff x="895350" y="3313113"/>
            <a:chExt cx="3613151" cy="2790825"/>
          </a:xfrm>
        </p:grpSpPr>
        <p:sp>
          <p:nvSpPr>
            <p:cNvPr id="101" name="Google Shape;101;p10"/>
            <p:cNvSpPr/>
            <p:nvPr/>
          </p:nvSpPr>
          <p:spPr>
            <a:xfrm>
              <a:off x="963613" y="3725863"/>
              <a:ext cx="11113" cy="1952625"/>
            </a:xfrm>
            <a:custGeom>
              <a:rect b="b" l="l" r="r" t="t"/>
              <a:pathLst>
                <a:path extrusionOk="0" h="868" w="5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2" name="Google Shape;102;p10"/>
            <p:cNvSpPr/>
            <p:nvPr/>
          </p:nvSpPr>
          <p:spPr>
            <a:xfrm>
              <a:off x="1350963" y="6038850"/>
              <a:ext cx="2736851" cy="11113"/>
            </a:xfrm>
            <a:custGeom>
              <a:rect b="b" l="l" r="r" t="t"/>
              <a:pathLst>
                <a:path extrusionOk="0" h="5" w="1216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1330325" y="3378200"/>
              <a:ext cx="2743201" cy="11113"/>
            </a:xfrm>
            <a:custGeom>
              <a:rect b="b" l="l" r="r" t="t"/>
              <a:pathLst>
                <a:path extrusionOk="0" h="5" w="1219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4443413" y="3759200"/>
              <a:ext cx="9525" cy="1919288"/>
            </a:xfrm>
            <a:custGeom>
              <a:rect b="b" l="l" r="r" t="t"/>
              <a:pathLst>
                <a:path extrusionOk="0" h="853" w="4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903288" y="5772150"/>
              <a:ext cx="341313" cy="331788"/>
            </a:xfrm>
            <a:custGeom>
              <a:rect b="b" l="l" r="r" t="t"/>
              <a:pathLst>
                <a:path extrusionOk="0" h="148" w="152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6" name="Google Shape;106;p10"/>
            <p:cNvSpPr/>
            <p:nvPr/>
          </p:nvSpPr>
          <p:spPr>
            <a:xfrm>
              <a:off x="906463" y="5768975"/>
              <a:ext cx="341313" cy="323850"/>
            </a:xfrm>
            <a:custGeom>
              <a:rect b="b" l="l" r="r" t="t"/>
              <a:pathLst>
                <a:path extrusionOk="0" h="144" w="151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7" name="Google Shape;107;p10"/>
            <p:cNvSpPr/>
            <p:nvPr/>
          </p:nvSpPr>
          <p:spPr>
            <a:xfrm>
              <a:off x="895350" y="3316288"/>
              <a:ext cx="363538" cy="328613"/>
            </a:xfrm>
            <a:custGeom>
              <a:rect b="b" l="l" r="r" t="t"/>
              <a:pathLst>
                <a:path extrusionOk="0" h="146" w="161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8" name="Google Shape;108;p10"/>
            <p:cNvSpPr/>
            <p:nvPr/>
          </p:nvSpPr>
          <p:spPr>
            <a:xfrm>
              <a:off x="903288" y="3313113"/>
              <a:ext cx="336550" cy="338138"/>
            </a:xfrm>
            <a:custGeom>
              <a:rect b="b" l="l" r="r" t="t"/>
              <a:pathLst>
                <a:path extrusionOk="0" h="150" w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09" name="Google Shape;109;p10"/>
            <p:cNvSpPr/>
            <p:nvPr/>
          </p:nvSpPr>
          <p:spPr>
            <a:xfrm>
              <a:off x="4162425" y="3344863"/>
              <a:ext cx="334963" cy="328613"/>
            </a:xfrm>
            <a:custGeom>
              <a:rect b="b" l="l" r="r" t="t"/>
              <a:pathLst>
                <a:path extrusionOk="0" h="146" w="149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0" name="Google Shape;110;p10"/>
            <p:cNvSpPr/>
            <p:nvPr/>
          </p:nvSpPr>
          <p:spPr>
            <a:xfrm>
              <a:off x="4162425" y="3359150"/>
              <a:ext cx="334963" cy="309563"/>
            </a:xfrm>
            <a:custGeom>
              <a:rect b="b" l="l" r="r" t="t"/>
              <a:pathLst>
                <a:path extrusionOk="0" h="138" w="149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1" name="Google Shape;111;p10"/>
            <p:cNvSpPr/>
            <p:nvPr/>
          </p:nvSpPr>
          <p:spPr>
            <a:xfrm>
              <a:off x="4205288" y="5753100"/>
              <a:ext cx="303213" cy="344488"/>
            </a:xfrm>
            <a:custGeom>
              <a:rect b="b" l="l" r="r" t="t"/>
              <a:pathLst>
                <a:path extrusionOk="0" h="153" w="135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2" name="Google Shape;112;p10"/>
            <p:cNvSpPr/>
            <p:nvPr/>
          </p:nvSpPr>
          <p:spPr>
            <a:xfrm>
              <a:off x="4202113" y="5762625"/>
              <a:ext cx="306388" cy="311150"/>
            </a:xfrm>
            <a:custGeom>
              <a:rect b="b" l="l" r="r" t="t"/>
              <a:pathLst>
                <a:path extrusionOk="0" h="138" w="136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Espace réservé vide pour ajouter une image. Cliquez sur l’espace réservé et sélectionnez l’image à ajouter." id="113" name="Google Shape;113;p10"/>
          <p:cNvSpPr/>
          <p:nvPr>
            <p:ph idx="3" type="pic"/>
          </p:nvPr>
        </p:nvSpPr>
        <p:spPr>
          <a:xfrm>
            <a:off x="3540693" y="1368214"/>
            <a:ext cx="2036700" cy="20823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14" name="Google Shape;114;p10"/>
          <p:cNvSpPr txBox="1"/>
          <p:nvPr>
            <p:ph idx="4" type="body"/>
          </p:nvPr>
        </p:nvSpPr>
        <p:spPr>
          <a:xfrm>
            <a:off x="3530406" y="3710554"/>
            <a:ext cx="2057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grpSp>
        <p:nvGrpSpPr>
          <p:cNvPr id="115" name="Google Shape;115;p10"/>
          <p:cNvGrpSpPr/>
          <p:nvPr/>
        </p:nvGrpSpPr>
        <p:grpSpPr>
          <a:xfrm rot="5400000">
            <a:off x="6014437" y="1258538"/>
            <a:ext cx="2342406" cy="2317222"/>
            <a:chOff x="895350" y="3313113"/>
            <a:chExt cx="3613151" cy="2790825"/>
          </a:xfrm>
        </p:grpSpPr>
        <p:sp>
          <p:nvSpPr>
            <p:cNvPr id="116" name="Google Shape;116;p10"/>
            <p:cNvSpPr/>
            <p:nvPr/>
          </p:nvSpPr>
          <p:spPr>
            <a:xfrm>
              <a:off x="963613" y="3725863"/>
              <a:ext cx="11113" cy="1952625"/>
            </a:xfrm>
            <a:custGeom>
              <a:rect b="b" l="l" r="r" t="t"/>
              <a:pathLst>
                <a:path extrusionOk="0" h="868" w="5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7" name="Google Shape;117;p10"/>
            <p:cNvSpPr/>
            <p:nvPr/>
          </p:nvSpPr>
          <p:spPr>
            <a:xfrm>
              <a:off x="1350963" y="6038850"/>
              <a:ext cx="2736851" cy="11113"/>
            </a:xfrm>
            <a:custGeom>
              <a:rect b="b" l="l" r="r" t="t"/>
              <a:pathLst>
                <a:path extrusionOk="0" h="5" w="1216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8" name="Google Shape;118;p10"/>
            <p:cNvSpPr/>
            <p:nvPr/>
          </p:nvSpPr>
          <p:spPr>
            <a:xfrm>
              <a:off x="1330325" y="3378200"/>
              <a:ext cx="2743201" cy="11113"/>
            </a:xfrm>
            <a:custGeom>
              <a:rect b="b" l="l" r="r" t="t"/>
              <a:pathLst>
                <a:path extrusionOk="0" h="5" w="1219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19" name="Google Shape;119;p10"/>
            <p:cNvSpPr/>
            <p:nvPr/>
          </p:nvSpPr>
          <p:spPr>
            <a:xfrm>
              <a:off x="4443413" y="3759200"/>
              <a:ext cx="9525" cy="1919288"/>
            </a:xfrm>
            <a:custGeom>
              <a:rect b="b" l="l" r="r" t="t"/>
              <a:pathLst>
                <a:path extrusionOk="0" h="853" w="4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0" name="Google Shape;120;p10"/>
            <p:cNvSpPr/>
            <p:nvPr/>
          </p:nvSpPr>
          <p:spPr>
            <a:xfrm>
              <a:off x="903288" y="5772150"/>
              <a:ext cx="341313" cy="331788"/>
            </a:xfrm>
            <a:custGeom>
              <a:rect b="b" l="l" r="r" t="t"/>
              <a:pathLst>
                <a:path extrusionOk="0" h="148" w="152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1" name="Google Shape;121;p10"/>
            <p:cNvSpPr/>
            <p:nvPr/>
          </p:nvSpPr>
          <p:spPr>
            <a:xfrm>
              <a:off x="906463" y="5768975"/>
              <a:ext cx="341313" cy="323850"/>
            </a:xfrm>
            <a:custGeom>
              <a:rect b="b" l="l" r="r" t="t"/>
              <a:pathLst>
                <a:path extrusionOk="0" h="144" w="151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2" name="Google Shape;122;p10"/>
            <p:cNvSpPr/>
            <p:nvPr/>
          </p:nvSpPr>
          <p:spPr>
            <a:xfrm>
              <a:off x="895350" y="3316288"/>
              <a:ext cx="363538" cy="328613"/>
            </a:xfrm>
            <a:custGeom>
              <a:rect b="b" l="l" r="r" t="t"/>
              <a:pathLst>
                <a:path extrusionOk="0" h="146" w="161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3" name="Google Shape;123;p10"/>
            <p:cNvSpPr/>
            <p:nvPr/>
          </p:nvSpPr>
          <p:spPr>
            <a:xfrm>
              <a:off x="903288" y="3313113"/>
              <a:ext cx="336550" cy="338138"/>
            </a:xfrm>
            <a:custGeom>
              <a:rect b="b" l="l" r="r" t="t"/>
              <a:pathLst>
                <a:path extrusionOk="0" h="150" w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4" name="Google Shape;124;p10"/>
            <p:cNvSpPr/>
            <p:nvPr/>
          </p:nvSpPr>
          <p:spPr>
            <a:xfrm>
              <a:off x="4162425" y="3344863"/>
              <a:ext cx="334963" cy="328613"/>
            </a:xfrm>
            <a:custGeom>
              <a:rect b="b" l="l" r="r" t="t"/>
              <a:pathLst>
                <a:path extrusionOk="0" h="146" w="149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5" name="Google Shape;125;p10"/>
            <p:cNvSpPr/>
            <p:nvPr/>
          </p:nvSpPr>
          <p:spPr>
            <a:xfrm>
              <a:off x="4162425" y="3359150"/>
              <a:ext cx="334963" cy="309563"/>
            </a:xfrm>
            <a:custGeom>
              <a:rect b="b" l="l" r="r" t="t"/>
              <a:pathLst>
                <a:path extrusionOk="0" h="138" w="149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6" name="Google Shape;126;p10"/>
            <p:cNvSpPr/>
            <p:nvPr/>
          </p:nvSpPr>
          <p:spPr>
            <a:xfrm>
              <a:off x="4205288" y="5753100"/>
              <a:ext cx="303213" cy="344488"/>
            </a:xfrm>
            <a:custGeom>
              <a:rect b="b" l="l" r="r" t="t"/>
              <a:pathLst>
                <a:path extrusionOk="0" h="153" w="135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27" name="Google Shape;127;p10"/>
            <p:cNvSpPr/>
            <p:nvPr/>
          </p:nvSpPr>
          <p:spPr>
            <a:xfrm>
              <a:off x="4202113" y="5762625"/>
              <a:ext cx="306388" cy="311150"/>
            </a:xfrm>
            <a:custGeom>
              <a:rect b="b" l="l" r="r" t="t"/>
              <a:pathLst>
                <a:path extrusionOk="0" h="138" w="136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rgbClr val="4D290A"/>
            </a:solidFill>
            <a:ln>
              <a:noFill/>
            </a:ln>
          </p:spPr>
          <p:txBody>
            <a:bodyPr anchorCtr="0" anchor="t" bIns="34275" lIns="68575" spcFirstLastPara="1" rIns="68575" wrap="square" tIns="34275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4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descr="Espace réservé vide pour ajouter une image. Cliquez sur l’espace réservé et sélectionnez l’image à ajouter." id="128" name="Google Shape;128;p10"/>
          <p:cNvSpPr/>
          <p:nvPr>
            <p:ph idx="5" type="pic"/>
          </p:nvPr>
        </p:nvSpPr>
        <p:spPr>
          <a:xfrm>
            <a:off x="6167098" y="1368214"/>
            <a:ext cx="2036700" cy="2082300"/>
          </a:xfrm>
          <a:prstGeom prst="rect">
            <a:avLst/>
          </a:prstGeom>
          <a:solidFill>
            <a:schemeClr val="lt2"/>
          </a:solidFill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29" name="Google Shape;129;p10"/>
          <p:cNvSpPr txBox="1"/>
          <p:nvPr>
            <p:ph idx="6" type="body"/>
          </p:nvPr>
        </p:nvSpPr>
        <p:spPr>
          <a:xfrm>
            <a:off x="6156812" y="3710554"/>
            <a:ext cx="20574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30" name="Google Shape;130;p10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l">
              <a:spcBef>
                <a:spcPts val="0"/>
              </a:spcBef>
              <a:buNone/>
              <a:defRPr/>
            </a:lvl1pPr>
            <a:lvl2pPr indent="0" lvl="1" marL="0" algn="l">
              <a:spcBef>
                <a:spcPts val="0"/>
              </a:spcBef>
              <a:buNone/>
              <a:defRPr/>
            </a:lvl2pPr>
            <a:lvl3pPr indent="0" lvl="2" marL="0" algn="l">
              <a:spcBef>
                <a:spcPts val="0"/>
              </a:spcBef>
              <a:buNone/>
              <a:defRPr/>
            </a:lvl3pPr>
            <a:lvl4pPr indent="0" lvl="3" marL="0" algn="l">
              <a:spcBef>
                <a:spcPts val="0"/>
              </a:spcBef>
              <a:buNone/>
              <a:defRPr/>
            </a:lvl4pPr>
            <a:lvl5pPr indent="0" lvl="4" marL="0" algn="l">
              <a:spcBef>
                <a:spcPts val="0"/>
              </a:spcBef>
              <a:buNone/>
              <a:defRPr/>
            </a:lvl5pPr>
            <a:lvl6pPr indent="0" lvl="5" marL="0" algn="l">
              <a:spcBef>
                <a:spcPts val="0"/>
              </a:spcBef>
              <a:buNone/>
              <a:defRPr/>
            </a:lvl6pPr>
            <a:lvl7pPr indent="0" lvl="6" marL="0" algn="l">
              <a:spcBef>
                <a:spcPts val="0"/>
              </a:spcBef>
              <a:buNone/>
              <a:defRPr/>
            </a:lvl7pPr>
            <a:lvl8pPr indent="0" lvl="7" marL="0" algn="l">
              <a:spcBef>
                <a:spcPts val="0"/>
              </a:spcBef>
              <a:buNone/>
              <a:defRPr/>
            </a:lvl8pPr>
            <a:lvl9pPr indent="0" lvl="8" marL="0" algn="l">
              <a:spcBef>
                <a:spcPts val="0"/>
              </a:spcBef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31" name="Google Shape;131;p10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10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98909" y="228600"/>
            <a:ext cx="75438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2700"/>
              <a:buFont typeface="Quattrocento Sans"/>
              <a:buNone/>
              <a:defRPr b="0" i="0" sz="2700" u="none" cap="none" strike="noStrike">
                <a:solidFill>
                  <a:srgbClr val="4D290A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98910" y="1314450"/>
            <a:ext cx="7543800" cy="31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23850" lvl="1" marL="9144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048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048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048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048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048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048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98910" y="4514851"/>
            <a:ext cx="5715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1484710" y="4514851"/>
            <a:ext cx="44577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0" type="dt"/>
          </p:nvPr>
        </p:nvSpPr>
        <p:spPr>
          <a:xfrm>
            <a:off x="6056708" y="4514851"/>
            <a:ext cx="1047300" cy="1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0">
          <p15:clr>
            <a:srgbClr val="F26B43"/>
          </p15:clr>
        </p15:guide>
        <p15:guide id="2" orient="horz" pos="162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Relationship Id="rId6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Relationship Id="rId4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Relationship Id="rId5" Type="http://schemas.openxmlformats.org/officeDocument/2006/relationships/image" Target="../media/image2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youtube.com/watch?v=fM5ZV2AaIjE&amp;t=473s" TargetMode="External"/><Relationship Id="rId10" Type="http://schemas.openxmlformats.org/officeDocument/2006/relationships/hyperlink" Target="https://www.youtube.com/watch?v=fM5ZV2AaIjE&amp;t=473s" TargetMode="External"/><Relationship Id="rId13" Type="http://schemas.openxmlformats.org/officeDocument/2006/relationships/hyperlink" Target="https://www.youtube.com/watch?v=lDZLZAdr1is&amp;t=1182s" TargetMode="External"/><Relationship Id="rId12" Type="http://schemas.openxmlformats.org/officeDocument/2006/relationships/hyperlink" Target="https://www.youtube.com/watch?v=lDZLZAdr1is&amp;t=1182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openclassrooms.com/fr/" TargetMode="External"/><Relationship Id="rId4" Type="http://schemas.openxmlformats.org/officeDocument/2006/relationships/hyperlink" Target="https://openclassrooms.com/fr/courses/1401411-creer-son-forum-de-toutes-pieces/1401751-inscription-et-connexion" TargetMode="External"/><Relationship Id="rId9" Type="http://schemas.openxmlformats.org/officeDocument/2006/relationships/hyperlink" Target="https://www.youtube.com/watch?v=vHs9sPIA61k&amp;t=869s" TargetMode="External"/><Relationship Id="rId5" Type="http://schemas.openxmlformats.org/officeDocument/2006/relationships/hyperlink" Target="https://openclassrooms.com/forum/sujet/augmenter-la-valeur-d-un-champ-sql-10455" TargetMode="External"/><Relationship Id="rId6" Type="http://schemas.openxmlformats.org/officeDocument/2006/relationships/hyperlink" Target="https://www.youtube.com/watch?v=s7qtAnH5YkY&amp;t=970s" TargetMode="External"/><Relationship Id="rId7" Type="http://schemas.openxmlformats.org/officeDocument/2006/relationships/hyperlink" Target="https://www.youtube.com/watch?v=s7qtAnH5YkY&amp;t=970s" TargetMode="External"/><Relationship Id="rId8" Type="http://schemas.openxmlformats.org/officeDocument/2006/relationships/hyperlink" Target="https://www.youtube.com/watch?v=vHs9sPIA61k&amp;t=869s" TargetMode="External"/></Relationships>
</file>

<file path=ppt/slides/_rels/slide17.xml.rels><?xml version="1.0" encoding="UTF-8" standalone="yes"?><Relationships xmlns="http://schemas.openxmlformats.org/package/2006/relationships"><Relationship Id="rId11" Type="http://schemas.openxmlformats.org/officeDocument/2006/relationships/hyperlink" Target="https://openclassrooms.com/forum/sujet/utilisation-de-password-hash-et-password-verify" TargetMode="External"/><Relationship Id="rId10" Type="http://schemas.openxmlformats.org/officeDocument/2006/relationships/hyperlink" Target="https://apprendre-php.com/tutoriels/tutoriel-14-les-sessions.html" TargetMode="External"/><Relationship Id="rId13" Type="http://schemas.openxmlformats.org/officeDocument/2006/relationships/hyperlink" Target="http://thomasrossier.fr/papers/PHP-PDO-Requetes-preparees.php" TargetMode="External"/><Relationship Id="rId12" Type="http://schemas.openxmlformats.org/officeDocument/2006/relationships/hyperlink" Target="https://www.php.net/manual/fr/function.password-hash.php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etbootstrap.com/" TargetMode="External"/><Relationship Id="rId4" Type="http://schemas.openxmlformats.org/officeDocument/2006/relationships/hyperlink" Target="https://getbootstrap.com/" TargetMode="External"/><Relationship Id="rId9" Type="http://schemas.openxmlformats.org/officeDocument/2006/relationships/hyperlink" Target="https://apprendre-php.com/tutoriels/tutoriel-14-les-sessions.html" TargetMode="External"/><Relationship Id="rId14" Type="http://schemas.openxmlformats.org/officeDocument/2006/relationships/hyperlink" Target="http://thomasrossier.fr/papers/PHP-PDO-Requetes-preparees.php" TargetMode="External"/><Relationship Id="rId5" Type="http://schemas.openxmlformats.org/officeDocument/2006/relationships/hyperlink" Target="https://themesberg.com/product/ui-kits/pixel-lite-free-bootstrap-4-ui-kit" TargetMode="External"/><Relationship Id="rId6" Type="http://schemas.openxmlformats.org/officeDocument/2006/relationships/hyperlink" Target="https://mdbootstrap.com/" TargetMode="External"/><Relationship Id="rId7" Type="http://schemas.openxmlformats.org/officeDocument/2006/relationships/hyperlink" Target="https://www.pierre-giraud.com/php-mysql-apprendre-coder-cours/session-definition-utilisation/" TargetMode="External"/><Relationship Id="rId8" Type="http://schemas.openxmlformats.org/officeDocument/2006/relationships/hyperlink" Target="https://www.pierre-giraud.com/php-mysql-apprendre-coder-cours/session-definition-utilisation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rite.corbpie.com/php-mysql-loop-with-bootstrap-4-columns/" TargetMode="External"/><Relationship Id="rId4" Type="http://schemas.openxmlformats.org/officeDocument/2006/relationships/hyperlink" Target="http://creersonsiteweb.net/page-mysql-sql-jointure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21.png"/><Relationship Id="rId5" Type="http://schemas.openxmlformats.org/officeDocument/2006/relationships/image" Target="../media/image2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6"/>
          <p:cNvSpPr txBox="1"/>
          <p:nvPr>
            <p:ph type="ctrTitle"/>
          </p:nvPr>
        </p:nvSpPr>
        <p:spPr>
          <a:xfrm>
            <a:off x="3244700" y="1155200"/>
            <a:ext cx="5333700" cy="11205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5400"/>
              <a:buFont typeface="Quattrocento Sans"/>
              <a:buNone/>
            </a:pPr>
            <a:r>
              <a:rPr lang="fr"/>
              <a:t>Soutenance:</a:t>
            </a:r>
            <a:br>
              <a:rPr lang="fr"/>
            </a:br>
            <a:r>
              <a:rPr lang="fr"/>
              <a:t>Projet Piscine</a:t>
            </a:r>
            <a:endParaRPr sz="2800"/>
          </a:p>
        </p:txBody>
      </p:sp>
      <p:sp>
        <p:nvSpPr>
          <p:cNvPr id="226" name="Google Shape;226;p16"/>
          <p:cNvSpPr txBox="1"/>
          <p:nvPr>
            <p:ph idx="1" type="subTitle"/>
          </p:nvPr>
        </p:nvSpPr>
        <p:spPr>
          <a:xfrm>
            <a:off x="3295575" y="2322750"/>
            <a:ext cx="5111700" cy="678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Web Dynamique</a:t>
            </a:r>
            <a:endParaRPr/>
          </a:p>
        </p:txBody>
      </p:sp>
      <p:sp>
        <p:nvSpPr>
          <p:cNvPr id="227" name="Google Shape;227;p16"/>
          <p:cNvSpPr txBox="1"/>
          <p:nvPr/>
        </p:nvSpPr>
        <p:spPr>
          <a:xfrm>
            <a:off x="3330475" y="2675175"/>
            <a:ext cx="3530100" cy="5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300">
                <a:latin typeface="Quattrocento Sans"/>
                <a:ea typeface="Quattrocento Sans"/>
                <a:cs typeface="Quattrocento Sans"/>
                <a:sym typeface="Quattrocento Sans"/>
              </a:rPr>
              <a:t>TD 01                                     Equipe N°11</a:t>
            </a:r>
            <a:endParaRPr b="1" sz="13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8" name="Google Shape;228;p16"/>
          <p:cNvSpPr txBox="1"/>
          <p:nvPr/>
        </p:nvSpPr>
        <p:spPr>
          <a:xfrm>
            <a:off x="5020150" y="3047800"/>
            <a:ext cx="2995500" cy="94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latin typeface="Quattrocento Sans"/>
                <a:ea typeface="Quattrocento Sans"/>
                <a:cs typeface="Quattrocento Sans"/>
                <a:sym typeface="Quattrocento Sans"/>
              </a:rPr>
              <a:t>     DERKAOUI Malik</a:t>
            </a:r>
            <a:endParaRPr sz="1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latin typeface="Quattrocento Sans"/>
                <a:ea typeface="Quattrocento Sans"/>
                <a:cs typeface="Quattrocento Sans"/>
                <a:sym typeface="Quattrocento Sans"/>
              </a:rPr>
              <a:t>   JENSELME Pierre</a:t>
            </a:r>
            <a:endParaRPr sz="1100"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fr" sz="1100">
                <a:latin typeface="Quattrocento Sans"/>
                <a:ea typeface="Quattrocento Sans"/>
                <a:cs typeface="Quattrocento Sans"/>
                <a:sym typeface="Quattrocento Sans"/>
              </a:rPr>
              <a:t>OUBOUJEMAA Ayoub</a:t>
            </a:r>
            <a:endParaRPr sz="1100"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25"/>
          <p:cNvSpPr txBox="1"/>
          <p:nvPr>
            <p:ph type="title"/>
          </p:nvPr>
        </p:nvSpPr>
        <p:spPr>
          <a:xfrm>
            <a:off x="800109" y="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Spécifications fonctionnelles</a:t>
            </a:r>
            <a:endParaRPr/>
          </a:p>
        </p:txBody>
      </p:sp>
      <p:sp>
        <p:nvSpPr>
          <p:cNvPr id="298" name="Google Shape;298;p25"/>
          <p:cNvSpPr/>
          <p:nvPr/>
        </p:nvSpPr>
        <p:spPr>
          <a:xfrm>
            <a:off x="2805750" y="1320600"/>
            <a:ext cx="3532500" cy="11019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       </a:t>
            </a:r>
            <a:endParaRPr/>
          </a:p>
        </p:txBody>
      </p:sp>
      <p:pic>
        <p:nvPicPr>
          <p:cNvPr id="299" name="Google Shape;2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3700" y="1385925"/>
            <a:ext cx="964198" cy="482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5375" y="1900675"/>
            <a:ext cx="440850" cy="440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25"/>
          <p:cNvSpPr txBox="1"/>
          <p:nvPr/>
        </p:nvSpPr>
        <p:spPr>
          <a:xfrm>
            <a:off x="3717900" y="1474200"/>
            <a:ext cx="2373000" cy="79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Utilisation de PHP et SQL pour gérer le côté back-end du serveur.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2" name="Google Shape;302;p25"/>
          <p:cNvSpPr/>
          <p:nvPr/>
        </p:nvSpPr>
        <p:spPr>
          <a:xfrm>
            <a:off x="530625" y="2762950"/>
            <a:ext cx="3532500" cy="11019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       </a:t>
            </a:r>
            <a:endParaRPr/>
          </a:p>
        </p:txBody>
      </p:sp>
      <p:pic>
        <p:nvPicPr>
          <p:cNvPr id="303" name="Google Shape;30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0325" y="2984400"/>
            <a:ext cx="659000" cy="659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4" name="Google Shape;304;p25"/>
          <p:cNvSpPr txBox="1"/>
          <p:nvPr/>
        </p:nvSpPr>
        <p:spPr>
          <a:xfrm>
            <a:off x="1611000" y="2924900"/>
            <a:ext cx="2106900" cy="7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Utilisation du langage HTML/CSS pour le front-end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305" name="Google Shape;305;p25"/>
          <p:cNvSpPr/>
          <p:nvPr/>
        </p:nvSpPr>
        <p:spPr>
          <a:xfrm>
            <a:off x="4811400" y="2762950"/>
            <a:ext cx="3532500" cy="1101900"/>
          </a:xfrm>
          <a:prstGeom prst="roundRect">
            <a:avLst>
              <a:gd fmla="val 16667" name="adj"/>
            </a:avLst>
          </a:prstGeom>
          <a:solidFill>
            <a:srgbClr val="C9DAF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        </a:t>
            </a:r>
            <a:endParaRPr/>
          </a:p>
        </p:txBody>
      </p:sp>
      <p:pic>
        <p:nvPicPr>
          <p:cNvPr id="306" name="Google Shape;30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21125" y="3024025"/>
            <a:ext cx="579726" cy="579726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5"/>
          <p:cNvSpPr txBox="1"/>
          <p:nvPr/>
        </p:nvSpPr>
        <p:spPr>
          <a:xfrm>
            <a:off x="6025250" y="2984400"/>
            <a:ext cx="2187900" cy="6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Utilisation de Bootstrap pour le front-end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26"/>
          <p:cNvSpPr txBox="1"/>
          <p:nvPr>
            <p:ph type="title"/>
          </p:nvPr>
        </p:nvSpPr>
        <p:spPr>
          <a:xfrm>
            <a:off x="800109" y="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Spécifications fonctionnelles</a:t>
            </a:r>
            <a:endParaRPr/>
          </a:p>
        </p:txBody>
      </p:sp>
      <p:sp>
        <p:nvSpPr>
          <p:cNvPr id="313" name="Google Shape;313;p26"/>
          <p:cNvSpPr txBox="1"/>
          <p:nvPr>
            <p:ph idx="1" type="body"/>
          </p:nvPr>
        </p:nvSpPr>
        <p:spPr>
          <a:xfrm>
            <a:off x="581173" y="1140275"/>
            <a:ext cx="2962200" cy="5910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Construction générale de notre page web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4" name="Google Shape;3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00550" y="1648675"/>
            <a:ext cx="4610827" cy="2580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400" y="1731275"/>
            <a:ext cx="3695750" cy="23000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27"/>
          <p:cNvSpPr txBox="1"/>
          <p:nvPr>
            <p:ph type="title"/>
          </p:nvPr>
        </p:nvSpPr>
        <p:spPr>
          <a:xfrm>
            <a:off x="800109" y="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Spécifications fonctionnelles</a:t>
            </a:r>
            <a:endParaRPr/>
          </a:p>
        </p:txBody>
      </p:sp>
      <p:pic>
        <p:nvPicPr>
          <p:cNvPr id="321" name="Google Shape;3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475" y="1371389"/>
            <a:ext cx="4270148" cy="2400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322" name="Google Shape;32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8675" y="1371400"/>
            <a:ext cx="4135525" cy="240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28"/>
          <p:cNvSpPr txBox="1"/>
          <p:nvPr>
            <p:ph type="title"/>
          </p:nvPr>
        </p:nvSpPr>
        <p:spPr>
          <a:xfrm>
            <a:off x="798909" y="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Versioning GIT</a:t>
            </a:r>
            <a:endParaRPr/>
          </a:p>
        </p:txBody>
      </p:sp>
      <p:pic>
        <p:nvPicPr>
          <p:cNvPr id="328" name="Google Shape;32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6600" y="965675"/>
            <a:ext cx="3716750" cy="405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9" name="Google Shape;32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1925" y="965675"/>
            <a:ext cx="3570700" cy="405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56775" y="700900"/>
            <a:ext cx="1389650" cy="4315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9"/>
          <p:cNvSpPr txBox="1"/>
          <p:nvPr>
            <p:ph type="title"/>
          </p:nvPr>
        </p:nvSpPr>
        <p:spPr>
          <a:xfrm>
            <a:off x="800100" y="152400"/>
            <a:ext cx="7543800" cy="4740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Bilan individuel</a:t>
            </a:r>
            <a:endParaRPr/>
          </a:p>
        </p:txBody>
      </p:sp>
      <p:sp>
        <p:nvSpPr>
          <p:cNvPr id="336" name="Google Shape;336;p29"/>
          <p:cNvSpPr txBox="1"/>
          <p:nvPr>
            <p:ph idx="1" type="body"/>
          </p:nvPr>
        </p:nvSpPr>
        <p:spPr>
          <a:xfrm>
            <a:off x="756550" y="474000"/>
            <a:ext cx="7543800" cy="4479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 sz="1200">
                <a:latin typeface="Arial"/>
                <a:ea typeface="Arial"/>
                <a:cs typeface="Arial"/>
                <a:sym typeface="Arial"/>
              </a:rPr>
              <a:t>Ayoub :</a:t>
            </a:r>
            <a:r>
              <a:rPr lang="fr"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Projet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intéressant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qui m’a permi de m’améliorer dans la logique informatique.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-"/>
            </a:pPr>
            <a:r>
              <a:rPr lang="fr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Des </a:t>
            </a:r>
            <a:r>
              <a:rPr lang="fr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difficultés</a:t>
            </a:r>
            <a:r>
              <a:rPr lang="fr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rencontrées pour la base de données car selon moi pas assez de rappels.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-"/>
            </a:pPr>
            <a:r>
              <a:rPr lang="fr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Cahier des charges pas très clair à certains endroits,par conséquent nous avons interprété ce qui nous semblait le mieux pour notre site.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 sz="1200">
                <a:latin typeface="Arial"/>
                <a:ea typeface="Arial"/>
                <a:cs typeface="Arial"/>
                <a:sym typeface="Arial"/>
              </a:rPr>
              <a:t>Pierre: 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Projet enrichissant car libre dans la programmation du site,notamment au niveau du design.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Char char="-"/>
            </a:pP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Grâce à cette autonomie, je me suis senti responsabilisé et impliqué dans le projet.</a:t>
            </a:r>
            <a:endParaRPr sz="11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Char char="-"/>
            </a:pP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J’ai trouvé </a:t>
            </a: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réellement</a:t>
            </a: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intéressant</a:t>
            </a: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également le fait d’avoir un véritable rendu sur une page web et non sur une console comme les deux dernières années.</a:t>
            </a:r>
            <a:endParaRPr sz="11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100"/>
              <a:buChar char="-"/>
            </a:pP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ela m’a permis de m’épanouir dans mon travail et de pousser ma connaissances en </a:t>
            </a: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programmation</a:t>
            </a:r>
            <a:r>
              <a:rPr lang="fr" sz="110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 web plus loin que ce qu’on a vu en cours.</a:t>
            </a:r>
            <a:endParaRPr sz="1100">
              <a:solidFill>
                <a:srgbClr val="22222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 sz="1200">
                <a:latin typeface="Arial"/>
                <a:ea typeface="Arial"/>
                <a:cs typeface="Arial"/>
                <a:sym typeface="Arial"/>
              </a:rPr>
              <a:t>Malik: 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Un projet qui m’a appris la création d’un site web de A à Z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 court délai qui a permis de pousser mes capacités au </a:t>
            </a: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maximum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rPr lang="f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Partie BackEnd difficile mais grâce à notre bibliographie, nous avons pu mener à bien notre projet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>
                <a:solidFill>
                  <a:schemeClr val="dk2"/>
                </a:solidFill>
                <a:highlight>
                  <a:srgbClr val="F9F9F9"/>
                </a:highlight>
                <a:latin typeface="Arial"/>
                <a:ea typeface="Arial"/>
                <a:cs typeface="Arial"/>
                <a:sym typeface="Arial"/>
              </a:rPr>
              <a:t>À la suite de ce projet, je me sens désormais capable de me lancer dans la création d’un autre site web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0"/>
          <p:cNvSpPr txBox="1"/>
          <p:nvPr>
            <p:ph type="title"/>
          </p:nvPr>
        </p:nvSpPr>
        <p:spPr>
          <a:xfrm>
            <a:off x="798909" y="22860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Bilan collectif</a:t>
            </a:r>
            <a:endParaRPr/>
          </a:p>
        </p:txBody>
      </p:sp>
      <p:sp>
        <p:nvSpPr>
          <p:cNvPr id="342" name="Google Shape;342;p30"/>
          <p:cNvSpPr txBox="1"/>
          <p:nvPr>
            <p:ph idx="1" type="body"/>
          </p:nvPr>
        </p:nvSpPr>
        <p:spPr>
          <a:xfrm>
            <a:off x="798910" y="1314450"/>
            <a:ext cx="7543800" cy="317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fr" sz="2400"/>
              <a:t>Bon projet pour s'entraîner aux langages WEB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fr" sz="2400"/>
              <a:t>Projet intéressant et chouette à réaliser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fr" sz="2400"/>
              <a:t>Des difficultés rencontrées 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fr" sz="2400"/>
              <a:t>Gain en autonomie</a:t>
            </a:r>
            <a:endParaRPr sz="2400"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fr" sz="2400"/>
              <a:t>Cahier des charges pas très clair</a:t>
            </a:r>
            <a:endParaRPr sz="2400"/>
          </a:p>
          <a:p>
            <a:pPr indent="0" lvl="0" marL="0" rtl="0" algn="l">
              <a:lnSpc>
                <a:spcPct val="150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31"/>
          <p:cNvSpPr txBox="1"/>
          <p:nvPr>
            <p:ph type="title"/>
          </p:nvPr>
        </p:nvSpPr>
        <p:spPr>
          <a:xfrm>
            <a:off x="798909" y="22860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Sources</a:t>
            </a:r>
            <a:endParaRPr/>
          </a:p>
        </p:txBody>
      </p:sp>
      <p:sp>
        <p:nvSpPr>
          <p:cNvPr id="348" name="Google Shape;348;p31"/>
          <p:cNvSpPr txBox="1"/>
          <p:nvPr>
            <p:ph idx="1" type="body"/>
          </p:nvPr>
        </p:nvSpPr>
        <p:spPr>
          <a:xfrm>
            <a:off x="798910" y="1314450"/>
            <a:ext cx="7543800" cy="317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https://openclassrooms.com/fr/</a:t>
            </a:r>
            <a:endParaRPr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https://openclassrooms.com/fr/courses/1401411-creer-son-forum-de-toutes-pieces/1401751-inscription-et-connexion</a:t>
            </a:r>
            <a:endParaRPr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https://openclassrooms.com/forum/sujet/augmenter-la-valeur-d-un-champ-sql-10455</a:t>
            </a:r>
            <a:endParaRPr/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 sz="1200">
                <a:solidFill>
                  <a:srgbClr val="000000"/>
                </a:solidFill>
              </a:rPr>
              <a:t>Exemples postés sur campus(code,wireframes,spécifications fonctionnelles…)</a:t>
            </a:r>
            <a:endParaRPr sz="12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Créer un espace membre :</a:t>
            </a:r>
            <a:endParaRPr sz="11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54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fr" sz="7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r>
              <a:rPr lang="fr" sz="700">
                <a:solidFill>
                  <a:schemeClr val="dk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6"/>
              </a:rPr>
              <a:t> </a:t>
            </a: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https://www.youtube.com/watch?v=s7qtAnH5YkY&amp;t=970s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54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fr" sz="7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r>
              <a:rPr lang="fr" sz="700">
                <a:solidFill>
                  <a:schemeClr val="dk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8"/>
              </a:rPr>
              <a:t> </a:t>
            </a: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https://www.youtube.com/watch?v=vHs9sPIA61k&amp;t=869s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54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fr" sz="7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r>
              <a:rPr lang="fr" sz="700">
                <a:solidFill>
                  <a:schemeClr val="dk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0"/>
              </a:rPr>
              <a:t> </a:t>
            </a: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https://www.youtube.com/watch?v=fM5ZV2AaIjE&amp;t=473s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254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-</a:t>
            </a:r>
            <a:r>
              <a:rPr lang="fr" sz="7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         </a:t>
            </a:r>
            <a:r>
              <a:rPr lang="fr" sz="700">
                <a:solidFill>
                  <a:schemeClr val="dk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12"/>
              </a:rPr>
              <a:t> </a:t>
            </a:r>
            <a:r>
              <a:rPr lang="f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13"/>
              </a:rPr>
              <a:t>https://www.youtube.com/watch?v=lDZLZAdr1is&amp;t=1182s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2"/>
          <p:cNvSpPr txBox="1"/>
          <p:nvPr/>
        </p:nvSpPr>
        <p:spPr>
          <a:xfrm>
            <a:off x="725275" y="421850"/>
            <a:ext cx="7889100" cy="468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2"/>
                </a:solidFill>
              </a:rPr>
              <a:t>Utilisation du framework Bootstrap :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2"/>
                </a:solidFill>
              </a:rPr>
              <a:t>-</a:t>
            </a:r>
            <a:r>
              <a:rPr lang="fr" sz="700">
                <a:solidFill>
                  <a:schemeClr val="dk2"/>
                </a:solidFill>
              </a:rPr>
              <a:t>         </a:t>
            </a:r>
            <a:r>
              <a:rPr lang="fr" sz="700">
                <a:solidFill>
                  <a:schemeClr val="dk2"/>
                </a:solidFill>
                <a:uFill>
                  <a:noFill/>
                </a:uFill>
                <a:hlinkClick r:id="rId3"/>
              </a:rPr>
              <a:t> </a:t>
            </a:r>
            <a:r>
              <a:rPr lang="fr" sz="1100" u="sng">
                <a:solidFill>
                  <a:schemeClr val="hlink"/>
                </a:solidFill>
                <a:hlinkClick r:id="rId4"/>
              </a:rPr>
              <a:t>https://getbootstrap.com/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2"/>
                </a:solidFill>
              </a:rPr>
              <a:t>-</a:t>
            </a:r>
            <a:r>
              <a:rPr lang="fr" sz="700">
                <a:solidFill>
                  <a:schemeClr val="dk2"/>
                </a:solidFill>
              </a:rPr>
              <a:t>          </a:t>
            </a:r>
            <a:r>
              <a:rPr lang="fr" sz="1100">
                <a:solidFill>
                  <a:schemeClr val="dk2"/>
                </a:solidFill>
              </a:rPr>
              <a:t>Avec utilisation du KIT UI Pixel :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2"/>
                </a:solidFill>
              </a:rPr>
              <a:t>-       </a:t>
            </a:r>
            <a:r>
              <a:rPr lang="fr" sz="1100" u="sng">
                <a:solidFill>
                  <a:schemeClr val="hlink"/>
                </a:solidFill>
                <a:hlinkClick r:id="rId5"/>
              </a:rPr>
              <a:t>https://themesberg.com/product/ui-kits/pixel-lite-free-bootstrap-4-ui-kit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 sz="1100">
                <a:solidFill>
                  <a:schemeClr val="dk2"/>
                </a:solidFill>
              </a:rPr>
              <a:t>-</a:t>
            </a:r>
            <a:r>
              <a:rPr lang="fr" sz="700">
                <a:solidFill>
                  <a:schemeClr val="dk2"/>
                </a:solidFill>
              </a:rPr>
              <a:t>          </a:t>
            </a:r>
            <a:r>
              <a:rPr lang="fr" sz="1100">
                <a:solidFill>
                  <a:schemeClr val="dk2"/>
                </a:solidFill>
              </a:rPr>
              <a:t>Avec utilisation du KIT mdbootstrap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2"/>
                </a:solidFill>
              </a:rPr>
              <a:t>-       </a:t>
            </a:r>
            <a:r>
              <a:rPr lang="fr" sz="1100" u="sng">
                <a:solidFill>
                  <a:schemeClr val="hlink"/>
                </a:solidFill>
                <a:hlinkClick r:id="rId6"/>
              </a:rPr>
              <a:t>https://mdbootstrap.com/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2"/>
                </a:solidFill>
              </a:rPr>
              <a:t>Utilisation des $_SESSION en PHP :</a:t>
            </a:r>
            <a:endParaRPr sz="1100">
              <a:solidFill>
                <a:schemeClr val="dk2"/>
              </a:solidFill>
            </a:endParaRPr>
          </a:p>
          <a:p>
            <a:pPr indent="-228600" lvl="0" marL="254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2"/>
                </a:solidFill>
              </a:rPr>
              <a:t>-</a:t>
            </a:r>
            <a:r>
              <a:rPr lang="fr" sz="700">
                <a:solidFill>
                  <a:schemeClr val="dk2"/>
                </a:solidFill>
              </a:rPr>
              <a:t>         </a:t>
            </a:r>
            <a:r>
              <a:rPr lang="fr" sz="700">
                <a:solidFill>
                  <a:schemeClr val="dk2"/>
                </a:solidFill>
                <a:uFill>
                  <a:noFill/>
                </a:uFill>
                <a:hlinkClick r:id="rId7"/>
              </a:rPr>
              <a:t> </a:t>
            </a:r>
            <a:r>
              <a:rPr lang="fr" sz="1100" u="sng">
                <a:solidFill>
                  <a:schemeClr val="hlink"/>
                </a:solidFill>
                <a:hlinkClick r:id="rId8"/>
              </a:rPr>
              <a:t>https://www.pierre-giraud.com/php-mysql-apprendre-coder-cours/session-definition-utilisation/</a:t>
            </a:r>
            <a:endParaRPr sz="1100" u="sng">
              <a:solidFill>
                <a:schemeClr val="hlink"/>
              </a:solidFill>
            </a:endParaRPr>
          </a:p>
          <a:p>
            <a:pPr indent="-228600" lvl="0" marL="254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2"/>
                </a:solidFill>
              </a:rPr>
              <a:t>-</a:t>
            </a:r>
            <a:r>
              <a:rPr lang="fr" sz="700">
                <a:solidFill>
                  <a:schemeClr val="dk2"/>
                </a:solidFill>
              </a:rPr>
              <a:t>         </a:t>
            </a:r>
            <a:r>
              <a:rPr lang="fr" sz="700">
                <a:solidFill>
                  <a:schemeClr val="dk2"/>
                </a:solidFill>
                <a:uFill>
                  <a:noFill/>
                </a:uFill>
                <a:hlinkClick r:id="rId9"/>
              </a:rPr>
              <a:t> </a:t>
            </a:r>
            <a:r>
              <a:rPr lang="fr" sz="1100" u="sng">
                <a:solidFill>
                  <a:schemeClr val="hlink"/>
                </a:solidFill>
                <a:hlinkClick r:id="rId10"/>
              </a:rPr>
              <a:t>https://apprendre-php.com/tutoriels/tutoriel-14-les-sessions.html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2"/>
                </a:solidFill>
              </a:rPr>
              <a:t>Utilisation de la fonction password_hash pour une connexion sécurisée: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hlinkClick r:id="rId11"/>
              </a:rPr>
              <a:t>https://openclassrooms.com/forum/sujet/utilisation-de-password-hash-et-password-verify</a:t>
            </a:r>
            <a:endParaRPr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12"/>
              </a:rPr>
              <a:t>https://www.php.net/manual/fr/function.password-hash.php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2"/>
                </a:solidFill>
              </a:rPr>
              <a:t>Comprendre la méthode PDO :</a:t>
            </a:r>
            <a:r>
              <a:rPr lang="fr" sz="700">
                <a:solidFill>
                  <a:schemeClr val="dk2"/>
                </a:solidFill>
              </a:rPr>
              <a:t>        </a:t>
            </a:r>
            <a:r>
              <a:rPr lang="fr" sz="700">
                <a:solidFill>
                  <a:schemeClr val="dk2"/>
                </a:solidFill>
                <a:uFill>
                  <a:noFill/>
                </a:uFill>
                <a:hlinkClick r:id="rId13"/>
              </a:rPr>
              <a:t> </a:t>
            </a:r>
            <a:r>
              <a:rPr lang="fr" sz="1100" u="sng">
                <a:solidFill>
                  <a:schemeClr val="hlink"/>
                </a:solidFill>
                <a:hlinkClick r:id="rId14"/>
              </a:rPr>
              <a:t>http://thomasrossier.fr/papers/PHP-PDO-Requetes-preparees.php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3"/>
          <p:cNvSpPr txBox="1"/>
          <p:nvPr/>
        </p:nvSpPr>
        <p:spPr>
          <a:xfrm>
            <a:off x="444050" y="266425"/>
            <a:ext cx="8399700" cy="45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Affichage des produits :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 u="sng">
                <a:solidFill>
                  <a:schemeClr val="hlink"/>
                </a:solidFill>
                <a:hlinkClick r:id="rId3"/>
              </a:rPr>
              <a:t>https://write.corbpie.com/php-mysql-loop-with-bootstrap-4-columns/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Jointure en SQL : 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fr" sz="1100" u="sng">
                <a:solidFill>
                  <a:schemeClr val="hlink"/>
                </a:solidFill>
                <a:hlinkClick r:id="rId4"/>
              </a:rPr>
              <a:t>http://creersonsiteweb.net/page-mysql-sql-jointures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7"/>
          <p:cNvSpPr txBox="1"/>
          <p:nvPr>
            <p:ph idx="1" type="body"/>
          </p:nvPr>
        </p:nvSpPr>
        <p:spPr>
          <a:xfrm>
            <a:off x="958475" y="2097300"/>
            <a:ext cx="3575700" cy="948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290A"/>
              </a:buClr>
              <a:buSzPts val="3600"/>
              <a:buFont typeface="Quattrocento Sans"/>
              <a:buNone/>
            </a:pPr>
            <a:r>
              <a:rPr b="1" lang="fr" sz="4500">
                <a:solidFill>
                  <a:srgbClr val="4D290A"/>
                </a:solidFill>
              </a:rPr>
              <a:t>Sommaire</a:t>
            </a:r>
            <a:endParaRPr sz="300"/>
          </a:p>
        </p:txBody>
      </p:sp>
      <p:sp>
        <p:nvSpPr>
          <p:cNvPr id="234" name="Google Shape;234;p17"/>
          <p:cNvSpPr txBox="1"/>
          <p:nvPr/>
        </p:nvSpPr>
        <p:spPr>
          <a:xfrm>
            <a:off x="3997275" y="587625"/>
            <a:ext cx="4084200" cy="3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5402" lvl="0" marL="347472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fr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Introduction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402" lvl="0" marL="347472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fr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Présentation de l’ équipe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402" lvl="0" marL="347472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fr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Conception du back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402" lvl="0" marL="347472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fr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Design du front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402" lvl="0" marL="347472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fr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Spécifications fonctionnelles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322072" lvl="0" marL="347472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fr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Versioning GIT 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402" lvl="0" marL="347472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fr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Bilan individuel et collectif</a:t>
            </a:r>
            <a:endParaRPr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295402" lvl="0" marL="347472" rtl="0" algn="l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fr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Sources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"/>
          <p:cNvSpPr txBox="1"/>
          <p:nvPr>
            <p:ph type="title"/>
          </p:nvPr>
        </p:nvSpPr>
        <p:spPr>
          <a:xfrm>
            <a:off x="800109" y="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Introduction</a:t>
            </a:r>
            <a:endParaRPr/>
          </a:p>
        </p:txBody>
      </p:sp>
      <p:sp>
        <p:nvSpPr>
          <p:cNvPr id="240" name="Google Shape;240;p18"/>
          <p:cNvSpPr txBox="1"/>
          <p:nvPr>
            <p:ph idx="1" type="body"/>
          </p:nvPr>
        </p:nvSpPr>
        <p:spPr>
          <a:xfrm>
            <a:off x="980254" y="1706200"/>
            <a:ext cx="4823400" cy="31719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fr"/>
              <a:t>Projet de Web Dynamique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fr"/>
              <a:t>Conception Front-end et Back-end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fr"/>
              <a:t>Utilisation de langages tel que Html/Css,J</a:t>
            </a:r>
            <a:r>
              <a:rPr lang="fr"/>
              <a:t>s,J</a:t>
            </a:r>
            <a:r>
              <a:rPr lang="fr"/>
              <a:t>query,Sql et Bootstrap</a:t>
            </a:r>
            <a:endParaRPr/>
          </a:p>
        </p:txBody>
      </p:sp>
      <p:pic>
        <p:nvPicPr>
          <p:cNvPr id="241" name="Google Shape;241;p18"/>
          <p:cNvPicPr preferRelativeResize="0"/>
          <p:nvPr/>
        </p:nvPicPr>
        <p:blipFill rotWithShape="1">
          <a:blip r:embed="rId3">
            <a:alphaModFix/>
          </a:blip>
          <a:srcRect b="-6395" l="0" r="0" t="1551"/>
          <a:stretch/>
        </p:blipFill>
        <p:spPr>
          <a:xfrm>
            <a:off x="5738375" y="1284050"/>
            <a:ext cx="2868976" cy="249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9"/>
          <p:cNvSpPr txBox="1"/>
          <p:nvPr>
            <p:ph type="title"/>
          </p:nvPr>
        </p:nvSpPr>
        <p:spPr>
          <a:xfrm>
            <a:off x="800109" y="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Présentation de l’équipe</a:t>
            </a:r>
            <a:endParaRPr/>
          </a:p>
        </p:txBody>
      </p:sp>
      <p:sp>
        <p:nvSpPr>
          <p:cNvPr id="247" name="Google Shape;247;p19"/>
          <p:cNvSpPr txBox="1"/>
          <p:nvPr>
            <p:ph idx="1" type="body"/>
          </p:nvPr>
        </p:nvSpPr>
        <p:spPr>
          <a:xfrm>
            <a:off x="5948751" y="3148500"/>
            <a:ext cx="2510100" cy="660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 sz="1700"/>
              <a:t>Ayoub OUBOUJEMAA</a:t>
            </a:r>
            <a:endParaRPr sz="1700"/>
          </a:p>
        </p:txBody>
      </p:sp>
      <p:pic>
        <p:nvPicPr>
          <p:cNvPr id="248" name="Google Shape;248;p19"/>
          <p:cNvPicPr preferRelativeResize="0"/>
          <p:nvPr/>
        </p:nvPicPr>
        <p:blipFill rotWithShape="1">
          <a:blip r:embed="rId3">
            <a:alphaModFix/>
          </a:blip>
          <a:srcRect b="8197" l="22640" r="27282" t="0"/>
          <a:stretch/>
        </p:blipFill>
        <p:spPr>
          <a:xfrm>
            <a:off x="6021324" y="1461800"/>
            <a:ext cx="1792584" cy="1696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9"/>
          <p:cNvSpPr txBox="1"/>
          <p:nvPr/>
        </p:nvSpPr>
        <p:spPr>
          <a:xfrm>
            <a:off x="1102850" y="3329850"/>
            <a:ext cx="17700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Pierre JENSELME</a:t>
            </a:r>
            <a:endParaRPr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50" name="Google Shape;250;p19"/>
          <p:cNvSpPr txBox="1"/>
          <p:nvPr/>
        </p:nvSpPr>
        <p:spPr>
          <a:xfrm>
            <a:off x="3547550" y="3300825"/>
            <a:ext cx="18645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70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Malik DERKAOUI</a:t>
            </a:r>
            <a:endParaRPr sz="170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51" name="Google Shape;25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2850" y="1424900"/>
            <a:ext cx="1770000" cy="17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94800" y="1424900"/>
            <a:ext cx="1769999" cy="17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0"/>
          <p:cNvSpPr txBox="1"/>
          <p:nvPr>
            <p:ph type="title"/>
          </p:nvPr>
        </p:nvSpPr>
        <p:spPr>
          <a:xfrm>
            <a:off x="756584" y="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Conception du back-end</a:t>
            </a:r>
            <a:endParaRPr/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845682" y="963750"/>
            <a:ext cx="2697900" cy="7167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/>
              <a:t>Modèle entité association</a:t>
            </a:r>
            <a:endParaRPr/>
          </a:p>
        </p:txBody>
      </p:sp>
      <p:pic>
        <p:nvPicPr>
          <p:cNvPr id="259" name="Google Shape;2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664" y="1680450"/>
            <a:ext cx="4191924" cy="27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6663" y="1647900"/>
            <a:ext cx="4548613" cy="27489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1"/>
          <p:cNvSpPr txBox="1"/>
          <p:nvPr>
            <p:ph type="title"/>
          </p:nvPr>
        </p:nvSpPr>
        <p:spPr>
          <a:xfrm>
            <a:off x="703725" y="128475"/>
            <a:ext cx="7543800" cy="4602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Conception du back-end</a:t>
            </a:r>
            <a:endParaRPr/>
          </a:p>
        </p:txBody>
      </p:sp>
      <p:sp>
        <p:nvSpPr>
          <p:cNvPr id="266" name="Google Shape;266;p21"/>
          <p:cNvSpPr txBox="1"/>
          <p:nvPr>
            <p:ph idx="1" type="body"/>
          </p:nvPr>
        </p:nvSpPr>
        <p:spPr>
          <a:xfrm>
            <a:off x="816482" y="518750"/>
            <a:ext cx="2400300" cy="6081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lang="fr"/>
              <a:t>Modèle relationnel</a:t>
            </a:r>
            <a:endParaRPr/>
          </a:p>
        </p:txBody>
      </p:sp>
      <p:sp>
        <p:nvSpPr>
          <p:cNvPr id="267" name="Google Shape;267;p21"/>
          <p:cNvSpPr txBox="1"/>
          <p:nvPr/>
        </p:nvSpPr>
        <p:spPr>
          <a:xfrm>
            <a:off x="232750" y="956650"/>
            <a:ext cx="8826600" cy="39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Admin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 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Id_admin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,Email,Mdp)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Vendeur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 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Id_vendeur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,Email,Pseudo,Avatar,Bannière)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 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Id_acheteur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,Email,Mdp,Nom,Prénom)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Adresse 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Id_adresse,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AdresseLigne1,AdresseLigne2,CP,Pays,Tel,</a:t>
            </a:r>
            <a:r>
              <a:rPr i="1" lang="fr">
                <a:latin typeface="Quattrocento Sans"/>
                <a:ea typeface="Quattrocento Sans"/>
                <a:cs typeface="Quattrocento Sans"/>
                <a:sym typeface="Quattrocento Sans"/>
              </a:rPr>
              <a:t>#Id_acheteur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CarteBancaire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 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NumCarte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,Nom,TypeCarte,DateExpiration,Code,</a:t>
            </a:r>
            <a:r>
              <a:rPr i="1" lang="fr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#Id_acheteur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Panier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 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Id_Panier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,Prix,Nom,</a:t>
            </a:r>
            <a:r>
              <a:rPr i="1" lang="fr">
                <a:latin typeface="Quattrocento Sans"/>
                <a:ea typeface="Quattrocento Sans"/>
                <a:cs typeface="Quattrocento Sans"/>
                <a:sym typeface="Quattrocento Sans"/>
              </a:rPr>
              <a:t>#Id_acheteur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fr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ItemAchatImmediat </a:t>
            </a:r>
            <a:r>
              <a:rPr lang="fr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(</a:t>
            </a:r>
            <a:r>
              <a:rPr lang="fr" u="sng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Item_nom</a:t>
            </a:r>
            <a:r>
              <a:rPr lang="fr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,PrixAchatImmediat,Photo,Description,CategorieType,</a:t>
            </a:r>
            <a:r>
              <a:rPr i="1" lang="fr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#Id_vendeur,</a:t>
            </a:r>
            <a:r>
              <a:rPr lang="fr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ItemEnchere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Item_nom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,DateDebut,DateFin,Photo,Description,CategorieType,Prix,</a:t>
            </a:r>
            <a:r>
              <a:rPr i="1" lang="fr">
                <a:latin typeface="Quattrocento Sans"/>
                <a:ea typeface="Quattrocento Sans"/>
                <a:cs typeface="Quattrocento Sans"/>
                <a:sym typeface="Quattrocento Sans"/>
              </a:rPr>
              <a:t>#Id_vendeur,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PropositionEnchere 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Id_PropEnchere,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PrixProposé,PrixPrecedent,PropositionEnchère,NomItem,</a:t>
            </a:r>
            <a:r>
              <a:rPr i="1" lang="fr">
                <a:latin typeface="Quattrocento Sans"/>
                <a:ea typeface="Quattrocento Sans"/>
                <a:cs typeface="Quattrocento Sans"/>
                <a:sym typeface="Quattrocento Sans"/>
              </a:rPr>
              <a:t>#Id_vendeur,</a:t>
            </a:r>
            <a:r>
              <a:rPr i="1" lang="fr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#Id_acheteur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ItemMeilleureOffre 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Item_nom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,Photo,Description,CategorieType,</a:t>
            </a:r>
            <a:r>
              <a:rPr i="1" lang="fr">
                <a:latin typeface="Quattrocento Sans"/>
                <a:ea typeface="Quattrocento Sans"/>
                <a:cs typeface="Quattrocento Sans"/>
                <a:sym typeface="Quattrocento Sans"/>
              </a:rPr>
              <a:t>#Id_vendeur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PropositionMeilleureOffre 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Id_Proposition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,Prix,Nbessais,,NomOffre</a:t>
            </a:r>
            <a:r>
              <a:rPr i="1" lang="fr">
                <a:latin typeface="Quattrocento Sans"/>
                <a:ea typeface="Quattrocento Sans"/>
                <a:cs typeface="Quattrocento Sans"/>
                <a:sym typeface="Quattrocento Sans"/>
              </a:rPr>
              <a:t>,#Id_vendeur,#Id_acheteur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NotificationVendeur 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IdNotifVendeur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,StatutNotif,NomItem,PrixItem,</a:t>
            </a:r>
            <a:r>
              <a:rPr i="1" lang="fr">
                <a:latin typeface="Quattrocento Sans"/>
                <a:ea typeface="Quattrocento Sans"/>
                <a:cs typeface="Quattrocento Sans"/>
                <a:sym typeface="Quattrocento Sans"/>
              </a:rPr>
              <a:t>#Id_vendeur,</a:t>
            </a:r>
            <a:r>
              <a:rPr i="1" lang="fr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#Id_acheteur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Quattrocento Sans"/>
                <a:ea typeface="Quattrocento Sans"/>
                <a:cs typeface="Quattrocento Sans"/>
                <a:sym typeface="Quattrocento Sans"/>
              </a:rPr>
              <a:t>NotificationAcheteur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(</a:t>
            </a:r>
            <a:r>
              <a:rPr lang="fr" u="sng">
                <a:latin typeface="Quattrocento Sans"/>
                <a:ea typeface="Quattrocento Sans"/>
                <a:cs typeface="Quattrocento Sans"/>
                <a:sym typeface="Quattrocento Sans"/>
              </a:rPr>
              <a:t>IdNotifAcheteur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,NomItem,PrixProposition,PrixItem,</a:t>
            </a:r>
            <a:r>
              <a:rPr i="1" lang="fr">
                <a:solidFill>
                  <a:schemeClr val="dk2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#Id_vendeur,</a:t>
            </a:r>
            <a:r>
              <a:rPr i="1" lang="fr">
                <a:latin typeface="Quattrocento Sans"/>
                <a:ea typeface="Quattrocento Sans"/>
                <a:cs typeface="Quattrocento Sans"/>
                <a:sym typeface="Quattrocento Sans"/>
              </a:rPr>
              <a:t>#Id_acheteur</a:t>
            </a: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)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2"/>
          <p:cNvSpPr txBox="1"/>
          <p:nvPr>
            <p:ph type="title"/>
          </p:nvPr>
        </p:nvSpPr>
        <p:spPr>
          <a:xfrm>
            <a:off x="798909" y="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Design du front-end</a:t>
            </a:r>
            <a:endParaRPr/>
          </a:p>
        </p:txBody>
      </p:sp>
      <p:pic>
        <p:nvPicPr>
          <p:cNvPr id="273" name="Google Shape;2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199" y="1186975"/>
            <a:ext cx="3608999" cy="224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6150" y="1197862"/>
            <a:ext cx="3642701" cy="222067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2"/>
          <p:cNvSpPr txBox="1"/>
          <p:nvPr/>
        </p:nvSpPr>
        <p:spPr>
          <a:xfrm>
            <a:off x="3194975" y="3587250"/>
            <a:ext cx="22587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Pages d’authentification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3"/>
          <p:cNvSpPr txBox="1"/>
          <p:nvPr>
            <p:ph type="title"/>
          </p:nvPr>
        </p:nvSpPr>
        <p:spPr>
          <a:xfrm>
            <a:off x="798900" y="0"/>
            <a:ext cx="7543800" cy="6807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/>
              <a:t>Design du front-end</a:t>
            </a:r>
            <a:endParaRPr/>
          </a:p>
        </p:txBody>
      </p:sp>
      <p:pic>
        <p:nvPicPr>
          <p:cNvPr id="281" name="Google Shape;2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74" y="827725"/>
            <a:ext cx="2938449" cy="1829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7375" y="2804250"/>
            <a:ext cx="2898349" cy="176852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3"/>
          <p:cNvSpPr txBox="1"/>
          <p:nvPr/>
        </p:nvSpPr>
        <p:spPr>
          <a:xfrm>
            <a:off x="315750" y="3130075"/>
            <a:ext cx="21282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Pages principales/profils pour chaque type d’utilisateur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84" name="Google Shape;28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5075" y="827720"/>
            <a:ext cx="2938449" cy="18295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4"/>
          <p:cNvSpPr txBox="1"/>
          <p:nvPr>
            <p:ph type="title"/>
          </p:nvPr>
        </p:nvSpPr>
        <p:spPr>
          <a:xfrm>
            <a:off x="798909" y="0"/>
            <a:ext cx="7543800" cy="9144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"/>
              <a:t>Design du front-end</a:t>
            </a:r>
            <a:endParaRPr/>
          </a:p>
        </p:txBody>
      </p:sp>
      <p:pic>
        <p:nvPicPr>
          <p:cNvPr id="290" name="Google Shape;29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750" y="1088550"/>
            <a:ext cx="3624926" cy="2247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1" name="Google Shape;29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3200" y="1101875"/>
            <a:ext cx="3624926" cy="222112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24"/>
          <p:cNvSpPr txBox="1"/>
          <p:nvPr/>
        </p:nvSpPr>
        <p:spPr>
          <a:xfrm>
            <a:off x="1609800" y="3423950"/>
            <a:ext cx="5922000" cy="5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Quattrocento Sans"/>
                <a:ea typeface="Quattrocento Sans"/>
                <a:cs typeface="Quattrocento Sans"/>
                <a:sym typeface="Quattrocento Sans"/>
              </a:rPr>
              <a:t>Pages liés aux produits du vendeur et ces produits étant affichés pour l’acheteur</a:t>
            </a:r>
            <a:endParaRPr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llustration Nature 16:9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